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  <p:sldMasterId id="2147483730" r:id="rId5"/>
  </p:sldMasterIdLst>
  <p:notesMasterIdLst>
    <p:notesMasterId r:id="rId35"/>
  </p:notesMasterIdLst>
  <p:handoutMasterIdLst>
    <p:handoutMasterId r:id="rId36"/>
  </p:handoutMasterIdLst>
  <p:sldIdLst>
    <p:sldId id="449" r:id="rId6"/>
    <p:sldId id="452" r:id="rId7"/>
    <p:sldId id="271" r:id="rId8"/>
    <p:sldId id="400" r:id="rId9"/>
    <p:sldId id="353" r:id="rId10"/>
    <p:sldId id="354" r:id="rId11"/>
    <p:sldId id="341" r:id="rId12"/>
    <p:sldId id="450" r:id="rId13"/>
    <p:sldId id="453" r:id="rId14"/>
    <p:sldId id="440" r:id="rId15"/>
    <p:sldId id="445" r:id="rId16"/>
    <p:sldId id="439" r:id="rId17"/>
    <p:sldId id="284" r:id="rId18"/>
    <p:sldId id="454" r:id="rId19"/>
    <p:sldId id="446" r:id="rId20"/>
    <p:sldId id="407" r:id="rId21"/>
    <p:sldId id="414" r:id="rId22"/>
    <p:sldId id="451" r:id="rId23"/>
    <p:sldId id="355" r:id="rId24"/>
    <p:sldId id="319" r:id="rId25"/>
    <p:sldId id="359" r:id="rId26"/>
    <p:sldId id="406" r:id="rId27"/>
    <p:sldId id="430" r:id="rId28"/>
    <p:sldId id="403" r:id="rId29"/>
    <p:sldId id="365" r:id="rId30"/>
    <p:sldId id="377" r:id="rId31"/>
    <p:sldId id="455" r:id="rId32"/>
    <p:sldId id="456" r:id="rId33"/>
    <p:sldId id="457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538B29-2E27-4FEC-9FD4-A7E07A311F9D}">
          <p14:sldIdLst>
            <p14:sldId id="449"/>
          </p14:sldIdLst>
        </p14:section>
        <p14:section name="Untitled Section" id="{DB20CD28-4F7E-4D9E-A4F3-AAC448A16E59}">
          <p14:sldIdLst>
            <p14:sldId id="452"/>
            <p14:sldId id="271"/>
            <p14:sldId id="400"/>
            <p14:sldId id="353"/>
            <p14:sldId id="354"/>
            <p14:sldId id="341"/>
            <p14:sldId id="450"/>
            <p14:sldId id="453"/>
            <p14:sldId id="440"/>
            <p14:sldId id="445"/>
            <p14:sldId id="439"/>
            <p14:sldId id="284"/>
            <p14:sldId id="454"/>
            <p14:sldId id="446"/>
            <p14:sldId id="407"/>
            <p14:sldId id="414"/>
            <p14:sldId id="451"/>
            <p14:sldId id="355"/>
            <p14:sldId id="319"/>
            <p14:sldId id="359"/>
            <p14:sldId id="406"/>
            <p14:sldId id="430"/>
            <p14:sldId id="403"/>
            <p14:sldId id="365"/>
            <p14:sldId id="377"/>
            <p14:sldId id="455"/>
            <p14:sldId id="456"/>
            <p14:sldId id="4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orient="horz" pos="764">
          <p15:clr>
            <a:srgbClr val="A4A3A4"/>
          </p15:clr>
        </p15:guide>
        <p15:guide id="3" orient="horz" pos="3544">
          <p15:clr>
            <a:srgbClr val="A4A3A4"/>
          </p15:clr>
        </p15:guide>
        <p15:guide id="4" orient="horz" pos="2159">
          <p15:clr>
            <a:srgbClr val="A4A3A4"/>
          </p15:clr>
        </p15:guide>
        <p15:guide id="5" orient="horz" pos="1374">
          <p15:clr>
            <a:srgbClr val="A4A3A4"/>
          </p15:clr>
        </p15:guide>
        <p15:guide id="6" orient="horz" pos="3699">
          <p15:clr>
            <a:srgbClr val="A4A3A4"/>
          </p15:clr>
        </p15:guide>
        <p15:guide id="7" orient="horz" pos="1151">
          <p15:clr>
            <a:srgbClr val="A4A3A4"/>
          </p15:clr>
        </p15:guide>
        <p15:guide id="8" pos="2922">
          <p15:clr>
            <a:srgbClr val="A4A3A4"/>
          </p15:clr>
        </p15:guide>
        <p15:guide id="9" pos="391">
          <p15:clr>
            <a:srgbClr val="A4A3A4"/>
          </p15:clr>
        </p15:guide>
        <p15:guide id="10" pos="3158">
          <p15:clr>
            <a:srgbClr val="A4A3A4"/>
          </p15:clr>
        </p15:guide>
        <p15:guide id="11" pos="5474">
          <p15:clr>
            <a:srgbClr val="A4A3A4"/>
          </p15:clr>
        </p15:guide>
        <p15:guide id="12" pos="3987">
          <p15:clr>
            <a:srgbClr val="A4A3A4"/>
          </p15:clr>
        </p15:guide>
        <p15:guide id="13" pos="218">
          <p15:clr>
            <a:srgbClr val="A4A3A4"/>
          </p15:clr>
        </p15:guide>
        <p15:guide id="14" pos="257">
          <p15:clr>
            <a:srgbClr val="A4A3A4"/>
          </p15:clr>
        </p15:guide>
        <p15:guide id="15" pos="5107">
          <p15:clr>
            <a:srgbClr val="A4A3A4"/>
          </p15:clr>
        </p15:guide>
        <p15:guide id="16" pos="5166">
          <p15:clr>
            <a:srgbClr val="A4A3A4"/>
          </p15:clr>
        </p15:guide>
        <p15:guide id="17" pos="485">
          <p15:clr>
            <a:srgbClr val="A4A3A4"/>
          </p15:clr>
        </p15:guide>
        <p15:guide id="18" orient="horz" pos="1167">
          <p15:clr>
            <a:srgbClr val="A4A3A4"/>
          </p15:clr>
        </p15:guide>
        <p15:guide id="19" pos="2962">
          <p15:clr>
            <a:srgbClr val="A4A3A4"/>
          </p15:clr>
        </p15:guide>
        <p15:guide id="20" pos="258">
          <p15:clr>
            <a:srgbClr val="A4A3A4"/>
          </p15:clr>
        </p15:guide>
        <p15:guide id="21" pos="544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64547"/>
    <a:srgbClr val="666666"/>
    <a:srgbClr val="B22746"/>
    <a:srgbClr val="A3C644"/>
    <a:srgbClr val="E6E6E6"/>
    <a:srgbClr val="CCCCCC"/>
    <a:srgbClr val="999999"/>
    <a:srgbClr val="2FC2D9"/>
    <a:srgbClr val="1A9CB0"/>
    <a:srgbClr val="4444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7" autoAdjust="0"/>
    <p:restoredTop sz="96719" autoAdjust="0"/>
  </p:normalViewPr>
  <p:slideViewPr>
    <p:cSldViewPr snapToGrid="0">
      <p:cViewPr varScale="1">
        <p:scale>
          <a:sx n="115" d="100"/>
          <a:sy n="115" d="100"/>
        </p:scale>
        <p:origin x="1578" y="108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  <p:guide orient="horz" pos="1167"/>
        <p:guide pos="2962"/>
        <p:guide pos="258"/>
        <p:guide pos="5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1.7850602405122699E-2"/>
                  <c:y val="-2.36593045244973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5B1-416F-A37B-943D23FBEEF5}"/>
                </c:ext>
              </c:extLst>
            </c:dLbl>
            <c:dLbl>
              <c:idx val="1"/>
              <c:layout>
                <c:manualLayout>
                  <c:x val="2.0825702805976499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5B1-416F-A37B-943D23FBEEF5}"/>
                </c:ext>
              </c:extLst>
            </c:dLbl>
            <c:dLbl>
              <c:idx val="2"/>
              <c:layout>
                <c:manualLayout>
                  <c:x val="3.1238437079027698E-2"/>
                  <c:y val="2.3657441587133202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B5B1-416F-A37B-943D23FBEEF5}"/>
                </c:ext>
              </c:extLst>
            </c:dLbl>
            <c:dLbl>
              <c:idx val="3"/>
              <c:layout>
                <c:manualLayout>
                  <c:x val="5.0576706814514302E-2"/>
                  <c:y val="8.6749781115616701E-1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5B1-416F-A37B-943D23FBEEF5}"/>
                </c:ext>
              </c:extLst>
            </c:dLbl>
            <c:dLbl>
              <c:idx val="4"/>
              <c:layout>
                <c:manualLayout>
                  <c:x val="0.178620738796131"/>
                  <c:y val="-2.365956528296059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5B1-416F-A37B-943D23FBEEF5}"/>
                </c:ext>
              </c:extLst>
            </c:dLbl>
            <c:dLbl>
              <c:idx val="5"/>
              <c:layout>
                <c:manualLayout>
                  <c:x val="0.33040012578460798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5B1-416F-A37B-943D23FBEEF5}"/>
                </c:ext>
              </c:extLst>
            </c:dLbl>
            <c:dLbl>
              <c:idx val="6"/>
              <c:layout>
                <c:manualLayout>
                  <c:x val="5.211345818751209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B5B1-416F-A37B-943D23FBEEF5}"/>
                </c:ext>
              </c:extLst>
            </c:dLbl>
            <c:dLbl>
              <c:idx val="7"/>
              <c:layout>
                <c:manualLayout>
                  <c:x val="0.12654014007081901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B5B1-416F-A37B-943D23FBEEF5}"/>
                </c:ext>
              </c:extLst>
            </c:dLbl>
            <c:dLbl>
              <c:idx val="8"/>
              <c:layout>
                <c:manualLayout>
                  <c:x val="8.6335233646676002E-2"/>
                  <c:y val="-2.36595652829607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B5B1-416F-A37B-943D23FBEEF5}"/>
                </c:ext>
              </c:extLst>
            </c:dLbl>
            <c:dLbl>
              <c:idx val="9"/>
              <c:layout>
                <c:manualLayout>
                  <c:x val="0.428619531593666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B5B1-416F-A37B-943D23FBEE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 algn="ctr">
                  <a:defRPr sz="1200" b="1" i="0">
                    <a:solidFill>
                      <a:srgbClr val="2FC2D9"/>
                    </a:solidFill>
                    <a:latin typeface="Trebuchet MS"/>
                    <a:cs typeface="Oswald Regular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Lorem</c:v>
                </c:pt>
                <c:pt idx="1">
                  <c:v>Ipsum</c:v>
                </c:pt>
                <c:pt idx="2">
                  <c:v>Dolor</c:v>
                </c:pt>
                <c:pt idx="3">
                  <c:v>Amet</c:v>
                </c:pt>
                <c:pt idx="4">
                  <c:v>Sit</c:v>
                </c:pt>
                <c:pt idx="5">
                  <c:v>Eiusmod</c:v>
                </c:pt>
                <c:pt idx="6">
                  <c:v>Magna</c:v>
                </c:pt>
                <c:pt idx="7">
                  <c:v>Enim</c:v>
                </c:pt>
                <c:pt idx="8">
                  <c:v>Velite</c:v>
                </c:pt>
                <c:pt idx="9">
                  <c:v>Beatae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33</c:v>
                </c:pt>
                <c:pt idx="1">
                  <c:v>78</c:v>
                </c:pt>
                <c:pt idx="2">
                  <c:v>123</c:v>
                </c:pt>
                <c:pt idx="3">
                  <c:v>269</c:v>
                </c:pt>
                <c:pt idx="4">
                  <c:v>1303</c:v>
                </c:pt>
                <c:pt idx="5">
                  <c:v>2713</c:v>
                </c:pt>
                <c:pt idx="6">
                  <c:v>224</c:v>
                </c:pt>
                <c:pt idx="7">
                  <c:v>876</c:v>
                </c:pt>
                <c:pt idx="8">
                  <c:v>539</c:v>
                </c:pt>
                <c:pt idx="9">
                  <c:v>3601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5B1-416F-A37B-943D23FBEE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Lorem</c:v>
                </c:pt>
                <c:pt idx="1">
                  <c:v>Ipsum</c:v>
                </c:pt>
                <c:pt idx="2">
                  <c:v>Dolor</c:v>
                </c:pt>
                <c:pt idx="3">
                  <c:v>Amet</c:v>
                </c:pt>
                <c:pt idx="4">
                  <c:v>Sit</c:v>
                </c:pt>
                <c:pt idx="5">
                  <c:v>Eiusmod</c:v>
                </c:pt>
                <c:pt idx="6">
                  <c:v>Magna</c:v>
                </c:pt>
                <c:pt idx="7">
                  <c:v>Enim</c:v>
                </c:pt>
                <c:pt idx="8">
                  <c:v>Velite</c:v>
                </c:pt>
                <c:pt idx="9">
                  <c:v>Beatae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B-B5B1-416F-A37B-943D23FBEEF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Sheet1!$A$2:$A$11</c:f>
              <c:strCache>
                <c:ptCount val="10"/>
                <c:pt idx="0">
                  <c:v>Lorem</c:v>
                </c:pt>
                <c:pt idx="1">
                  <c:v>Ipsum</c:v>
                </c:pt>
                <c:pt idx="2">
                  <c:v>Dolor</c:v>
                </c:pt>
                <c:pt idx="3">
                  <c:v>Amet</c:v>
                </c:pt>
                <c:pt idx="4">
                  <c:v>Sit</c:v>
                </c:pt>
                <c:pt idx="5">
                  <c:v>Eiusmod</c:v>
                </c:pt>
                <c:pt idx="6">
                  <c:v>Magna</c:v>
                </c:pt>
                <c:pt idx="7">
                  <c:v>Enim</c:v>
                </c:pt>
                <c:pt idx="8">
                  <c:v>Velite</c:v>
                </c:pt>
                <c:pt idx="9">
                  <c:v>Beatae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C-B5B1-416F-A37B-943D23FBEEF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"/>
        <c:overlap val="100"/>
        <c:axId val="255014384"/>
        <c:axId val="255003184"/>
      </c:barChart>
      <c:catAx>
        <c:axId val="255014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3175" cmpd="sng">
            <a:solidFill>
              <a:schemeClr val="accent1"/>
            </a:solidFill>
          </a:ln>
        </c:spPr>
        <c:txPr>
          <a:bodyPr/>
          <a:lstStyle/>
          <a:p>
            <a:pPr>
              <a:defRPr sz="1200" b="0" i="0" cap="all">
                <a:solidFill>
                  <a:schemeClr val="tx2"/>
                </a:solidFill>
                <a:latin typeface="Arial Black"/>
                <a:cs typeface="Oswald Regular"/>
              </a:defRPr>
            </a:pPr>
            <a:endParaRPr lang="en-US"/>
          </a:p>
        </c:txPr>
        <c:crossAx val="255003184"/>
        <c:crosses val="autoZero"/>
        <c:auto val="1"/>
        <c:lblAlgn val="ctr"/>
        <c:lblOffset val="100"/>
        <c:noMultiLvlLbl val="0"/>
      </c:catAx>
      <c:valAx>
        <c:axId val="2550031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55014384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15-Mar-17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15-Mar-17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7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a broad</a:t>
            </a:r>
            <a:r>
              <a:rPr lang="en-US" baseline="0" dirty="0" smtClean="0"/>
              <a:t> focus in all of the leading verticals including – Media, Entertainment &amp; Publishing, Healthcare, Hospitality and Financial Services.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With a broad</a:t>
            </a:r>
            <a:r>
              <a:rPr lang="en-US" baseline="0" dirty="0" smtClean="0"/>
              <a:t> focus in all of the leading verticals including – Media, Entertainment &amp; Publishing, Healthcare, Hospitality and Financial Services.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P37 – divide into 2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688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Pillars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09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926332"/>
            <a:ext cx="778669" cy="557606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sp>
        <p:nvSpPr>
          <p:cNvPr id="4" name="Oval 3"/>
          <p:cNvSpPr/>
          <p:nvPr userDrawn="1"/>
        </p:nvSpPr>
        <p:spPr>
          <a:xfrm>
            <a:off x="575866" y="3477648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2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4633576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575866" y="1630376"/>
            <a:ext cx="411480" cy="41148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2786304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 userDrawn="1"/>
        </p:nvSpPr>
        <p:spPr>
          <a:xfrm>
            <a:off x="575866" y="5324921"/>
            <a:ext cx="411480" cy="411480"/>
          </a:xfrm>
          <a:prstGeom prst="ellipse">
            <a:avLst/>
          </a:prstGeom>
          <a:solidFill>
            <a:srgbClr val="2FC2D9"/>
          </a:solidFill>
          <a:ln w="2540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1500" dirty="0">
                <a:solidFill>
                  <a:srgbClr val="FFFFFF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1117600" y="14224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24" hasCustomPrompt="1"/>
          </p:nvPr>
        </p:nvSpPr>
        <p:spPr>
          <a:xfrm>
            <a:off x="3086100" y="12065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1117600" y="32385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0" name="Content Placeholder 11"/>
          <p:cNvSpPr>
            <a:spLocks noGrp="1"/>
          </p:cNvSpPr>
          <p:nvPr>
            <p:ph sz="quarter" idx="26" hasCustomPrompt="1"/>
          </p:nvPr>
        </p:nvSpPr>
        <p:spPr>
          <a:xfrm>
            <a:off x="3086100" y="30226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1117600" y="5080000"/>
            <a:ext cx="1790700" cy="889000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buNone/>
              <a:defRPr sz="1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LOREM IPSUM DOLOR SIT AMET DIAM</a:t>
            </a:r>
            <a:endParaRPr lang="en-US" dirty="0"/>
          </a:p>
        </p:txBody>
      </p:sp>
      <p:sp>
        <p:nvSpPr>
          <p:cNvPr id="22" name="Content Placeholder 11"/>
          <p:cNvSpPr>
            <a:spLocks noGrp="1"/>
          </p:cNvSpPr>
          <p:nvPr>
            <p:ph sz="quarter" idx="28" hasCustomPrompt="1"/>
          </p:nvPr>
        </p:nvSpPr>
        <p:spPr>
          <a:xfrm>
            <a:off x="3086100" y="4864100"/>
            <a:ext cx="5664200" cy="1333500"/>
          </a:xfrm>
          <a:prstGeom prst="rect">
            <a:avLst/>
          </a:prstGeom>
        </p:spPr>
        <p:txBody>
          <a:bodyPr vert="horz" anchor="ctr" anchorCtr="0"/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  <a:p>
            <a:pPr lvl="0"/>
            <a:r>
              <a:rPr lang="en-US" dirty="0" smtClean="0"/>
              <a:t>Se </a:t>
            </a:r>
            <a:r>
              <a:rPr lang="en-US" dirty="0" err="1" smtClean="0"/>
              <a:t>diam</a:t>
            </a:r>
            <a:r>
              <a:rPr lang="en-US" dirty="0" smtClean="0"/>
              <a:t> </a:t>
            </a:r>
            <a:r>
              <a:rPr lang="en-US" dirty="0" err="1" smtClean="0"/>
              <a:t>nonummy</a:t>
            </a:r>
            <a:r>
              <a:rPr lang="en-US" dirty="0" smtClean="0"/>
              <a:t> </a:t>
            </a:r>
            <a:r>
              <a:rPr lang="en-US" dirty="0" err="1" smtClean="0"/>
              <a:t>nibh</a:t>
            </a:r>
            <a:r>
              <a:rPr lang="en-US" dirty="0" smtClean="0"/>
              <a:t> </a:t>
            </a:r>
            <a:r>
              <a:rPr lang="en-US" dirty="0" err="1" smtClean="0"/>
              <a:t>tincidunt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laoreet</a:t>
            </a:r>
            <a:r>
              <a:rPr lang="en-US" dirty="0" smtClean="0"/>
              <a:t> magna </a:t>
            </a:r>
            <a:r>
              <a:rPr lang="en-US" dirty="0" err="1" smtClean="0"/>
              <a:t>erat</a:t>
            </a:r>
            <a:r>
              <a:rPr lang="en-US" dirty="0" smtClean="0"/>
              <a:t> </a:t>
            </a:r>
            <a:r>
              <a:rPr lang="en-US" dirty="0" err="1" smtClean="0"/>
              <a:t>volutpat</a:t>
            </a:r>
            <a:endParaRPr lang="en-US" dirty="0" smtClean="0"/>
          </a:p>
          <a:p>
            <a:pPr marL="173736" marR="0" lvl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consectetuer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endParaRPr lang="en-US" dirty="0" smtClean="0"/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069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- withou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-4"/>
            <a:ext cx="9144000" cy="929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5400" dir="5400000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1808738" y="119512"/>
            <a:ext cx="6457956" cy="724866"/>
          </a:xfrm>
          <a:prstGeom prst="rect">
            <a:avLst/>
          </a:prstGeom>
        </p:spPr>
        <p:txBody>
          <a:bodyPr vert="horz" lIns="91440" tIns="0" rIns="91440" bIns="45720" rtlCol="0" anchor="ctr">
            <a:normAutofit/>
          </a:bodyPr>
          <a:lstStyle>
            <a:lvl1pPr>
              <a:defRPr baseline="0"/>
            </a:lvl1pPr>
          </a:lstStyle>
          <a:p>
            <a:r>
              <a:rPr lang="en-US" dirty="0" smtClean="0"/>
              <a:t>client name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667934" y="328466"/>
            <a:ext cx="0" cy="274320"/>
          </a:xfrm>
          <a:prstGeom prst="line">
            <a:avLst/>
          </a:prstGeom>
          <a:ln w="63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V="1">
            <a:off x="9144000" y="943717"/>
            <a:ext cx="0" cy="5598499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idx="1" hasCustomPrompt="1"/>
          </p:nvPr>
        </p:nvSpPr>
        <p:spPr>
          <a:xfrm>
            <a:off x="4777866" y="1761513"/>
            <a:ext cx="3931920" cy="3657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3038" indent="-173038">
              <a:lnSpc>
                <a:spcPts val="1600"/>
              </a:lnSpc>
              <a:spcBef>
                <a:spcPts val="0"/>
              </a:spcBef>
              <a:spcAft>
                <a:spcPts val="1300"/>
              </a:spcAft>
              <a:buClr>
                <a:srgbClr val="2FC2D9"/>
              </a:buClr>
              <a:buFont typeface="Arial"/>
              <a:buChar char="•"/>
              <a:defRPr sz="1600" baseline="0">
                <a:solidFill>
                  <a:schemeClr val="tx1"/>
                </a:solidFill>
              </a:defRPr>
            </a:lvl1pPr>
            <a:lvl2pPr>
              <a:defRPr sz="1600"/>
            </a:lvl2pPr>
            <a:lvl3pPr>
              <a:defRPr sz="1400"/>
            </a:lvl3pPr>
          </a:lstStyle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  <a:p>
            <a:pPr marL="173038" indent="-173038"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Click to add bulleted list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0" hasCustomPrompt="1"/>
          </p:nvPr>
        </p:nvSpPr>
        <p:spPr>
          <a:xfrm>
            <a:off x="363536" y="1761513"/>
            <a:ext cx="3931920" cy="3657600"/>
          </a:xfrm>
          <a:prstGeom prst="rect">
            <a:avLst/>
          </a:prstGeom>
        </p:spPr>
        <p:txBody>
          <a:bodyPr tIns="45720">
            <a:no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1300"/>
              </a:spcAft>
              <a:buNone/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adipiscing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…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400004" y="256310"/>
            <a:ext cx="1135543" cy="48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48250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584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Case Study Image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28589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23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 smtClean="0"/>
              <a:t>CASE STUDY IMAGERY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88844" y="0"/>
            <a:ext cx="265515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tl" rotWithShape="0">
              <a:srgbClr val="000000">
                <a:alpha val="3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6780848" y="939062"/>
            <a:ext cx="2044896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 baseline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SUBTITLE GOES HERE</a:t>
            </a:r>
            <a:endParaRPr lang="en-US" dirty="0"/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6683021" y="1422399"/>
            <a:ext cx="2286000" cy="435789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smtClean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rPr>
              <a:t>Lorem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minum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elit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odio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lorem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venenatis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egestas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Donec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vitae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molestie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enim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. 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3736" indent="-173736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Aenean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id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mauris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adipiscing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accumsan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iaculis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urna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facilisis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velit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.</a:t>
            </a:r>
            <a:endParaRPr lang="en-US" sz="14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671724" y="757317"/>
            <a:ext cx="2283749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 userDrawn="1">
            <p:ph type="title" idx="4294967295" hasCustomPrompt="1"/>
          </p:nvPr>
        </p:nvSpPr>
        <p:spPr>
          <a:xfrm>
            <a:off x="272273" y="269597"/>
            <a:ext cx="5709427" cy="724866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CASE STUDY CLIENT NAME</a:t>
            </a:r>
            <a:endParaRPr lang="en-US" sz="1800" dirty="0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683021" y="200557"/>
            <a:ext cx="1135543" cy="4551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</a:lstStyle>
          <a:p>
            <a:r>
              <a:rPr lang="en-US" dirty="0" smtClean="0"/>
              <a:t>Insert 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9581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6349742"/>
            <a:ext cx="9144000" cy="5082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2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862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3" y="3328611"/>
            <a:ext cx="6488113" cy="92333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872405" y="5136641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872405" y="447964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7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872405" y="3831947"/>
            <a:ext cx="528575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Type Line 1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18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ackgrou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5000"/>
              </a:lnSpc>
            </a:pP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1" y="3197413"/>
            <a:ext cx="7574494" cy="2921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8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8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31930536"/>
              </p:ext>
            </p:extLst>
          </p:nvPr>
        </p:nvGraphicFramePr>
        <p:xfrm>
          <a:off x="-1" y="935107"/>
          <a:ext cx="9144000" cy="55303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</a:tblGrid>
              <a:tr h="362760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marL="68580" marR="68580"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7589"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marL="68580" marR="68580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3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95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1825" y="5455612"/>
            <a:ext cx="6400800" cy="38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ADD MONTH </a:t>
            </a:r>
            <a:r>
              <a:rPr lang="en-US" dirty="0" err="1" smtClean="0"/>
              <a:t>DAte</a:t>
            </a:r>
            <a:r>
              <a:rPr lang="en-US" dirty="0" smtClean="0"/>
              <a:t>, YEAR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31825" y="4466209"/>
            <a:ext cx="3382957" cy="360099"/>
          </a:xfrm>
          <a:prstGeom prst="rect">
            <a:avLst/>
          </a:prstGeom>
          <a:solidFill>
            <a:schemeClr val="accent2"/>
          </a:solidFill>
        </p:spPr>
        <p:txBody>
          <a:bodyPr wrap="none" tIns="36576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8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tx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68741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6616" y="1435607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600"/>
            </a:lvl2pPr>
            <a:lvl3pPr>
              <a:defRPr sz="14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anchor="t"/>
          <a:lstStyle>
            <a:lvl1pPr marL="0" indent="0" algn="ctr">
              <a:buNone/>
              <a:defRPr baseline="0"/>
            </a:lvl1pPr>
          </a:lstStyle>
          <a:p>
            <a:endParaRPr lang="en-US" dirty="0" smtClean="0"/>
          </a:p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618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2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6000">
                <a:latin typeface="Arial Black"/>
                <a:cs typeface="Arial Black"/>
              </a:defRPr>
            </a:lvl2pPr>
            <a:lvl3pPr>
              <a:defRPr sz="6000">
                <a:latin typeface="Arial Black"/>
                <a:cs typeface="Arial Black"/>
              </a:defRPr>
            </a:lvl3pPr>
            <a:lvl4pPr>
              <a:defRPr sz="6000">
                <a:latin typeface="Arial Black"/>
                <a:cs typeface="Arial Black"/>
              </a:defRPr>
            </a:lvl4pPr>
            <a:lvl5pPr>
              <a:defRPr sz="60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31825" y="4453468"/>
            <a:ext cx="6488113" cy="3749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31825" y="5459483"/>
            <a:ext cx="3649662" cy="3730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0829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845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430768" cy="4572000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600" baseline="0"/>
            </a:lvl1pPr>
            <a:lvl2pPr>
              <a:defRPr sz="1800"/>
            </a:lvl2pPr>
            <a:lvl3pPr>
              <a:defRPr sz="1600"/>
            </a:lvl3pPr>
            <a:lvl4pPr>
              <a:defRPr sz="1300"/>
            </a:lvl4pPr>
            <a:lvl5pPr>
              <a:defRPr sz="11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7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8430768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 marL="557784" indent="-210312">
              <a:lnSpc>
                <a:spcPct val="120000"/>
              </a:lnSpc>
              <a:spcBef>
                <a:spcPts val="288"/>
              </a:spcBef>
              <a:buSzPct val="100000"/>
              <a:buFont typeface="Lucida Grande"/>
              <a:buChar char="–"/>
              <a:defRPr sz="1400" baseline="0"/>
            </a:lvl2pPr>
            <a:lvl3pPr marL="859536" indent="-173736">
              <a:lnSpc>
                <a:spcPct val="120000"/>
              </a:lnSpc>
              <a:spcBef>
                <a:spcPts val="264"/>
              </a:spcBef>
              <a:defRPr sz="1400" baseline="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2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3736" marR="0" indent="-173736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19643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73736" marR="0" indent="-173736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6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060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 userDrawn="1"/>
        </p:nvCxnSpPr>
        <p:spPr>
          <a:xfrm flipV="1">
            <a:off x="3048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 flipV="1">
            <a:off x="6096000" y="923636"/>
            <a:ext cx="0" cy="557645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6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 flipH="1">
            <a:off x="0" y="3712442"/>
            <a:ext cx="9144000" cy="0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56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847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42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28" name="Picture Placeholder 3"/>
          <p:cNvSpPr>
            <a:spLocks noGrp="1"/>
          </p:cNvSpPr>
          <p:nvPr>
            <p:ph type="pic" sz="quarter" idx="18" hasCustomPrompt="1"/>
          </p:nvPr>
        </p:nvSpPr>
        <p:spPr>
          <a:xfrm>
            <a:off x="571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9" hasCustomPrompt="1"/>
          </p:nvPr>
        </p:nvSpPr>
        <p:spPr>
          <a:xfrm>
            <a:off x="561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156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23" hasCustomPrompt="1"/>
          </p:nvPr>
        </p:nvSpPr>
        <p:spPr>
          <a:xfrm>
            <a:off x="5133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728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27" hasCustomPrompt="1"/>
          </p:nvPr>
        </p:nvSpPr>
        <p:spPr>
          <a:xfrm>
            <a:off x="7419629" y="2612360"/>
            <a:ext cx="1162743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NAME HERE</a:t>
            </a:r>
            <a:endParaRPr lang="en-US" dirty="0"/>
          </a:p>
        </p:txBody>
      </p:sp>
      <p:sp>
        <p:nvSpPr>
          <p:cNvPr id="42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7014369" y="2954875"/>
            <a:ext cx="1973262" cy="339429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 sz="1000"/>
            </a:lvl1pPr>
            <a:lvl2pPr marL="342900" indent="0">
              <a:buNone/>
              <a:defRPr sz="800"/>
            </a:lvl2pPr>
            <a:lvl3pPr marL="685800" indent="0">
              <a:buNone/>
              <a:defRPr sz="8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</a:lstStyle>
          <a:p>
            <a:pPr lvl="0"/>
            <a:r>
              <a:rPr lang="en-US" dirty="0" smtClean="0"/>
              <a:t>Title Here</a:t>
            </a:r>
            <a:endParaRPr lang="en-US" dirty="0"/>
          </a:p>
        </p:txBody>
      </p:sp>
      <p:sp>
        <p:nvSpPr>
          <p:cNvPr id="44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2857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5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5143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sp>
        <p:nvSpPr>
          <p:cNvPr id="46" name="Picture Placeholder 3"/>
          <p:cNvSpPr>
            <a:spLocks noGrp="1"/>
          </p:cNvSpPr>
          <p:nvPr>
            <p:ph type="pic" sz="quarter" idx="32" hasCustomPrompt="1"/>
          </p:nvPr>
        </p:nvSpPr>
        <p:spPr>
          <a:xfrm>
            <a:off x="7429500" y="1200727"/>
            <a:ext cx="1143000" cy="1143000"/>
          </a:xfrm>
          <a:prstGeom prst="rect">
            <a:avLst/>
          </a:prstGeom>
        </p:spPr>
        <p:txBody>
          <a:bodyPr vert="horz" anchor="ctr"/>
          <a:lstStyle>
            <a:lvl1pPr marL="0" marR="0" indent="0" algn="ctr" defTabSz="3429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39C2D7"/>
              </a:buClr>
              <a:buSzTx/>
              <a:buFont typeface="Arial"/>
              <a:buNone/>
              <a:tabLst/>
              <a:defRPr sz="1200"/>
            </a:lvl1pPr>
          </a:lstStyle>
          <a:p>
            <a:r>
              <a:rPr lang="en-US" dirty="0" smtClean="0"/>
              <a:t>Headshot</a:t>
            </a:r>
            <a:endParaRPr lang="en-US" dirty="0"/>
          </a:p>
        </p:txBody>
      </p:sp>
      <p:cxnSp>
        <p:nvCxnSpPr>
          <p:cNvPr id="22" name="Straight Connector 21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7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0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3505200"/>
            <a:ext cx="1828800" cy="2743200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0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 userDrawn="1"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val 20"/>
          <p:cNvSpPr/>
          <p:nvPr userDrawn="1"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2" name="Oval 21"/>
          <p:cNvSpPr/>
          <p:nvPr userDrawn="1"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2286000" y="932690"/>
            <a:ext cx="0" cy="5536205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 flipV="1">
            <a:off x="4571999" y="944425"/>
            <a:ext cx="1" cy="5524471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6857999" y="932689"/>
            <a:ext cx="1" cy="5536207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228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34" hasCustomPrompt="1"/>
          </p:nvPr>
        </p:nvSpPr>
        <p:spPr>
          <a:xfrm>
            <a:off x="2514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4800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5" name="Text Placeholder 2"/>
          <p:cNvSpPr>
            <a:spLocks noGrp="1"/>
          </p:cNvSpPr>
          <p:nvPr>
            <p:ph type="body" sz="quarter" idx="36" hasCustomPrompt="1"/>
          </p:nvPr>
        </p:nvSpPr>
        <p:spPr>
          <a:xfrm>
            <a:off x="7086600" y="2601468"/>
            <a:ext cx="1828800" cy="3200400"/>
          </a:xfrm>
          <a:prstGeom prst="rect">
            <a:avLst/>
          </a:prstGeom>
        </p:spPr>
        <p:txBody>
          <a:bodyPr vert="horz"/>
          <a:lstStyle>
            <a:lvl1pPr marL="128016" marR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  <a:p>
            <a:pPr marL="128016" marR="0" lvl="0" indent="-128016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err="1" smtClean="0"/>
              <a:t>Lorem</a:t>
            </a:r>
            <a:r>
              <a:rPr lang="en-US" dirty="0" smtClean="0"/>
              <a:t> </a:t>
            </a:r>
            <a:r>
              <a:rPr lang="en-US" dirty="0" err="1" smtClean="0"/>
              <a:t>ipsum</a:t>
            </a:r>
            <a:r>
              <a:rPr lang="en-US" dirty="0" smtClean="0"/>
              <a:t>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.</a:t>
            </a:r>
          </a:p>
        </p:txBody>
      </p:sp>
      <p:sp>
        <p:nvSpPr>
          <p:cNvPr id="36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228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38" hasCustomPrompt="1"/>
          </p:nvPr>
        </p:nvSpPr>
        <p:spPr>
          <a:xfrm>
            <a:off x="2514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8" name="Text Placeholder 2"/>
          <p:cNvSpPr>
            <a:spLocks noGrp="1"/>
          </p:cNvSpPr>
          <p:nvPr>
            <p:ph type="body" sz="quarter" idx="39" hasCustomPrompt="1"/>
          </p:nvPr>
        </p:nvSpPr>
        <p:spPr>
          <a:xfrm>
            <a:off x="4800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  <p:sp>
        <p:nvSpPr>
          <p:cNvPr id="39" name="Text Placeholder 2"/>
          <p:cNvSpPr>
            <a:spLocks noGrp="1"/>
          </p:cNvSpPr>
          <p:nvPr>
            <p:ph type="body" sz="quarter" idx="40" hasCustomPrompt="1"/>
          </p:nvPr>
        </p:nvSpPr>
        <p:spPr>
          <a:xfrm>
            <a:off x="7086600" y="1801368"/>
            <a:ext cx="1828800" cy="713232"/>
          </a:xfrm>
          <a:prstGeom prst="rect">
            <a:avLst/>
          </a:prstGeom>
        </p:spPr>
        <p:txBody>
          <a:bodyPr vert="horz"/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None/>
              <a:tabLst/>
              <a:defRPr sz="1400" baseline="0">
                <a:latin typeface="Arial Black"/>
                <a:cs typeface="Arial Black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LOREM</a:t>
            </a:r>
            <a:br>
              <a:rPr lang="en-US" dirty="0" smtClean="0"/>
            </a:br>
            <a:r>
              <a:rPr lang="en-US" dirty="0" smtClean="0"/>
              <a:t>IPSUM DOLOR</a:t>
            </a:r>
            <a:br>
              <a:rPr lang="en-US" dirty="0" smtClean="0"/>
            </a:br>
            <a:r>
              <a:rPr lang="en-US" dirty="0" smtClean="0"/>
              <a:t>SIT AMET</a:t>
            </a:r>
          </a:p>
        </p:txBody>
      </p:sp>
    </p:spTree>
    <p:extLst>
      <p:ext uri="{BB962C8B-B14F-4D97-AF65-F5344CB8AC3E}">
        <p14:creationId xmlns:p14="http://schemas.microsoft.com/office/powerpoint/2010/main" val="179748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38" name="TextBox 37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footer.p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2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705" r:id="rId2"/>
    <p:sldLayoutId id="2147483702" r:id="rId3"/>
    <p:sldLayoutId id="2147483711" r:id="rId4"/>
    <p:sldLayoutId id="2147483728" r:id="rId5"/>
    <p:sldLayoutId id="2147483712" r:id="rId6"/>
    <p:sldLayoutId id="2147483734" r:id="rId7"/>
    <p:sldLayoutId id="2147483736" r:id="rId8"/>
    <p:sldLayoutId id="2147483735" r:id="rId9"/>
    <p:sldLayoutId id="2147483737" r:id="rId10"/>
    <p:sldLayoutId id="2147483713" r:id="rId11"/>
    <p:sldLayoutId id="2147483727" r:id="rId12"/>
    <p:sldLayoutId id="2147483741" r:id="rId13"/>
    <p:sldLayoutId id="2147483698" r:id="rId14"/>
    <p:sldLayoutId id="2147483733" r:id="rId15"/>
    <p:sldLayoutId id="2147483706" r:id="rId16"/>
    <p:sldLayoutId id="2147483738" r:id="rId17"/>
    <p:sldLayoutId id="2147483739" r:id="rId18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26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20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3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1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41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40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jpeg"/><Relationship Id="rId18" Type="http://schemas.openxmlformats.org/officeDocument/2006/relationships/image" Target="../media/image33.jp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gif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wmf"/><Relationship Id="rId15" Type="http://schemas.openxmlformats.org/officeDocument/2006/relationships/image" Target="../media/image30.png"/><Relationship Id="rId10" Type="http://schemas.openxmlformats.org/officeDocument/2006/relationships/image" Target="../media/image25.jpg"/><Relationship Id="rId19" Type="http://schemas.openxmlformats.org/officeDocument/2006/relationships/image" Target="../media/image34.jpg"/><Relationship Id="rId4" Type="http://schemas.openxmlformats.org/officeDocument/2006/relationships/image" Target="../media/image19.png"/><Relationship Id="rId9" Type="http://schemas.openxmlformats.org/officeDocument/2006/relationships/image" Target="../media/image24.jpg"/><Relationship Id="rId14" Type="http://schemas.openxmlformats.org/officeDocument/2006/relationships/image" Target="../media/image29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59"/>
          <a:stretch/>
        </p:blipFill>
        <p:spPr>
          <a:xfrm flipH="1">
            <a:off x="0" y="-1"/>
            <a:ext cx="9144000" cy="6858002"/>
          </a:xfrm>
        </p:spPr>
      </p:pic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631825" y="2075578"/>
            <a:ext cx="6910388" cy="1114151"/>
          </a:xfrm>
        </p:spPr>
        <p:txBody>
          <a:bodyPr/>
          <a:lstStyle/>
          <a:p>
            <a:r>
              <a:rPr lang="en-US" sz="4100" dirty="0" smtClean="0"/>
              <a:t>BROWSER-TO-SERVER</a:t>
            </a:r>
          </a:p>
          <a:p>
            <a:r>
              <a:rPr lang="en-US" dirty="0" smtClean="0"/>
              <a:t>COMUNICATION</a:t>
            </a:r>
            <a:endParaRPr lang="en-US" sz="4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smtClean="0"/>
              <a:t>MARCH</a:t>
            </a:r>
            <a:r>
              <a:rPr lang="en-US" dirty="0" smtClean="0"/>
              <a:t> </a:t>
            </a:r>
            <a:r>
              <a:rPr lang="en-US" dirty="0" smtClean="0"/>
              <a:t>24</a:t>
            </a:r>
            <a:r>
              <a:rPr lang="en-US" dirty="0" smtClean="0"/>
              <a:t>, 2017</a:t>
            </a:r>
            <a:endParaRPr lang="en-US" dirty="0"/>
          </a:p>
        </p:txBody>
      </p:sp>
      <p:pic>
        <p:nvPicPr>
          <p:cNvPr id="8" name="Picture Placeholder 7" descr="logo_cover_5.png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3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8476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0" y="939800"/>
            <a:ext cx="9144000" cy="371168"/>
          </a:xfrm>
          <a:prstGeom prst="rect">
            <a:avLst/>
          </a:prstGeom>
          <a:solidFill>
            <a:srgbClr val="2FC2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286000" y="939800"/>
            <a:ext cx="2618" cy="5555818"/>
            <a:chOff x="2286000" y="939800"/>
            <a:chExt cx="2618" cy="5555818"/>
          </a:xfrm>
        </p:grpSpPr>
        <p:cxnSp>
          <p:nvCxnSpPr>
            <p:cNvPr id="19" name="Straight Connector 18"/>
            <p:cNvCxnSpPr/>
            <p:nvPr/>
          </p:nvCxnSpPr>
          <p:spPr>
            <a:xfrm flipV="1">
              <a:off x="2286000" y="939800"/>
              <a:ext cx="0" cy="371169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 flipV="1">
              <a:off x="2286429" y="1310970"/>
              <a:ext cx="2189" cy="5184648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Oval 21"/>
          <p:cNvSpPr/>
          <p:nvPr/>
        </p:nvSpPr>
        <p:spPr>
          <a:xfrm>
            <a:off x="910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  <a:endParaRPr lang="en-US" sz="20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8411" y="1803821"/>
            <a:ext cx="1938256" cy="787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Lorem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ipsum</a:t>
            </a: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 dolor </a:t>
            </a:r>
            <a:b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</a:br>
            <a:r>
              <a:rPr lang="en-US" sz="1600" cap="all" dirty="0" smtClean="0">
                <a:solidFill>
                  <a:srgbClr val="444444"/>
                </a:solidFill>
                <a:latin typeface="Arial Black"/>
                <a:cs typeface="Arial Black"/>
              </a:rPr>
              <a:t>sit </a:t>
            </a:r>
            <a:r>
              <a:rPr lang="en-US" sz="1600" cap="all" dirty="0" err="1" smtClean="0">
                <a:solidFill>
                  <a:srgbClr val="444444"/>
                </a:solidFill>
                <a:latin typeface="Arial Black"/>
                <a:cs typeface="Arial Black"/>
              </a:rPr>
              <a:t>amet</a:t>
            </a:r>
            <a:endParaRPr lang="en-US" sz="1600" cap="all" dirty="0">
              <a:solidFill>
                <a:srgbClr val="444444"/>
              </a:solidFill>
              <a:latin typeface="Arial Black"/>
              <a:cs typeface="Arial Blac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8411" y="2612618"/>
            <a:ext cx="1938256" cy="247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ts val="1600"/>
              </a:lnSpc>
              <a:spcAft>
                <a:spcPts val="130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Lorem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  <a:p>
            <a:pPr marL="171450" indent="-171450">
              <a:lnSpc>
                <a:spcPts val="1600"/>
              </a:lnSpc>
              <a:spcAft>
                <a:spcPts val="130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Sed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diam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nonummy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nibh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tincidunt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ut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laoreet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magna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erat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volutpat</a:t>
            </a:r>
            <a:endParaRPr lang="en-US" sz="1400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marL="171450" indent="-171450">
              <a:lnSpc>
                <a:spcPts val="1600"/>
              </a:lnSpc>
              <a:spcAft>
                <a:spcPts val="1300"/>
              </a:spcAft>
              <a:buClr>
                <a:srgbClr val="2FC2D9"/>
              </a:buClr>
              <a:buFont typeface="Arial"/>
              <a:buChar char="•"/>
            </a:pP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Lorem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ipsum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dolor sit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amet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,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consec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tetuer</a:t>
            </a:r>
            <a:r>
              <a:rPr lang="en-US" sz="1400" dirty="0" smtClean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  <a:r>
              <a:rPr lang="en-US" sz="1400" dirty="0" err="1">
                <a:solidFill>
                  <a:srgbClr val="444444"/>
                </a:solidFill>
                <a:latin typeface="Trebuchet MS"/>
                <a:cs typeface="Trebuchet MS"/>
              </a:rPr>
              <a:t>adipiscing</a:t>
            </a:r>
            <a:r>
              <a:rPr lang="en-US" sz="1400" dirty="0">
                <a:solidFill>
                  <a:srgbClr val="444444"/>
                </a:solidFill>
                <a:latin typeface="Trebuchet MS"/>
                <a:cs typeface="Trebuchet MS"/>
              </a:rPr>
              <a:t>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572000" y="939800"/>
            <a:ext cx="919" cy="5555816"/>
            <a:chOff x="4572000" y="939800"/>
            <a:chExt cx="919" cy="5555816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4572000" y="939800"/>
              <a:ext cx="0" cy="371169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4572919" y="1310968"/>
              <a:ext cx="0" cy="5184648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Oval 27"/>
          <p:cNvSpPr/>
          <p:nvPr/>
        </p:nvSpPr>
        <p:spPr>
          <a:xfrm>
            <a:off x="3196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2464411" y="1803821"/>
            <a:ext cx="1938256" cy="3698477"/>
            <a:chOff x="444507" y="1803821"/>
            <a:chExt cx="2476500" cy="3698477"/>
          </a:xfrm>
        </p:grpSpPr>
        <p:sp>
          <p:nvSpPr>
            <p:cNvPr id="15" name="TextBox 14"/>
            <p:cNvSpPr txBox="1"/>
            <p:nvPr/>
          </p:nvSpPr>
          <p:spPr>
            <a:xfrm>
              <a:off x="444507" y="1803821"/>
              <a:ext cx="2476500" cy="78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cap="all" dirty="0" err="1" smtClean="0">
                  <a:solidFill>
                    <a:srgbClr val="444444"/>
                  </a:solidFill>
                  <a:latin typeface="Arial Black"/>
                  <a:cs typeface="Arial Black"/>
                </a:rPr>
                <a:t>Lorem</a:t>
              </a:r>
              <a: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  <a:t> </a:t>
              </a:r>
              <a:b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</a:br>
              <a:r>
                <a:rPr lang="en-US" sz="1600" cap="all" dirty="0" err="1" smtClean="0">
                  <a:solidFill>
                    <a:srgbClr val="444444"/>
                  </a:solidFill>
                  <a:latin typeface="Arial Black"/>
                  <a:cs typeface="Arial Black"/>
                </a:rPr>
                <a:t>ipsum</a:t>
              </a:r>
              <a: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  <a:t> dolor </a:t>
              </a:r>
              <a:b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</a:br>
              <a: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  <a:t>sit </a:t>
              </a:r>
              <a:r>
                <a:rPr lang="en-US" sz="1600" cap="all" dirty="0" err="1" smtClean="0">
                  <a:solidFill>
                    <a:srgbClr val="444444"/>
                  </a:solidFill>
                  <a:latin typeface="Arial Black"/>
                  <a:cs typeface="Arial Black"/>
                </a:rPr>
                <a:t>amet</a:t>
              </a:r>
              <a:endParaRPr lang="en-US" sz="1600" cap="all" dirty="0">
                <a:solidFill>
                  <a:srgbClr val="444444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44507" y="2612618"/>
              <a:ext cx="2476500" cy="2889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1600"/>
                </a:lnSpc>
                <a:spcAft>
                  <a:spcPts val="1300"/>
                </a:spcAft>
                <a:buClr>
                  <a:srgbClr val="2FC2D9"/>
                </a:buClr>
                <a:buFont typeface="Arial"/>
                <a:buChar char="•"/>
              </a:pP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Lorem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ipsum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dolor sit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amet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,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consec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tetuer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adipiscing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elit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laoreet</a:t>
              </a:r>
              <a:endParaRPr lang="en-US" sz="1400" dirty="0" smtClean="0">
                <a:solidFill>
                  <a:srgbClr val="444444"/>
                </a:solidFill>
                <a:latin typeface="Trebuchet MS"/>
                <a:cs typeface="Trebuchet MS"/>
              </a:endParaRPr>
            </a:p>
            <a:p>
              <a:pPr marL="171450" indent="-171450">
                <a:lnSpc>
                  <a:spcPts val="1600"/>
                </a:lnSpc>
                <a:spcAft>
                  <a:spcPts val="1300"/>
                </a:spcAft>
                <a:buClr>
                  <a:srgbClr val="2FC2D9"/>
                </a:buClr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Sed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diam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nonummy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nibh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tincidunt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ut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laoreet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magna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erat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volutpat</a:t>
              </a:r>
              <a:endParaRPr lang="en-US" sz="1400" dirty="0" smtClean="0">
                <a:solidFill>
                  <a:srgbClr val="444444"/>
                </a:solidFill>
                <a:latin typeface="Trebuchet MS"/>
                <a:cs typeface="Trebuchet MS"/>
              </a:endParaRPr>
            </a:p>
            <a:p>
              <a:pPr marL="171450" indent="-171450">
                <a:lnSpc>
                  <a:spcPts val="1600"/>
                </a:lnSpc>
                <a:spcAft>
                  <a:spcPts val="1300"/>
                </a:spcAft>
                <a:buClr>
                  <a:srgbClr val="2FC2D9"/>
                </a:buClr>
                <a:buFont typeface="Arial"/>
                <a:buChar char="•"/>
              </a:pP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Lorem </a:t>
              </a:r>
              <a:r>
                <a:rPr lang="en-US" sz="14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ipsum</a:t>
              </a: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 dolor sit </a:t>
              </a:r>
              <a:r>
                <a:rPr lang="en-US" sz="14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amet</a:t>
              </a: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,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consec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tetuer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adipiscing</a:t>
              </a: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elit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magna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erat</a:t>
              </a:r>
              <a:endParaRPr lang="en-US" sz="14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33" name="Oval 32"/>
          <p:cNvSpPr/>
          <p:nvPr/>
        </p:nvSpPr>
        <p:spPr>
          <a:xfrm>
            <a:off x="7768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048507" y="1803821"/>
            <a:ext cx="1938256" cy="3698477"/>
            <a:chOff x="444507" y="1803821"/>
            <a:chExt cx="2476500" cy="3698477"/>
          </a:xfrm>
        </p:grpSpPr>
        <p:sp>
          <p:nvSpPr>
            <p:cNvPr id="24" name="TextBox 23"/>
            <p:cNvSpPr txBox="1"/>
            <p:nvPr/>
          </p:nvSpPr>
          <p:spPr>
            <a:xfrm>
              <a:off x="444507" y="1803821"/>
              <a:ext cx="2476500" cy="78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cap="all" dirty="0" err="1" smtClean="0">
                  <a:solidFill>
                    <a:srgbClr val="444444"/>
                  </a:solidFill>
                  <a:latin typeface="Arial Black"/>
                  <a:cs typeface="Arial Black"/>
                </a:rPr>
                <a:t>Lorem</a:t>
              </a:r>
              <a: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  <a:t> </a:t>
              </a:r>
              <a:b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</a:br>
              <a:r>
                <a:rPr lang="en-US" sz="1600" cap="all" dirty="0" err="1" smtClean="0">
                  <a:solidFill>
                    <a:srgbClr val="444444"/>
                  </a:solidFill>
                  <a:latin typeface="Arial Black"/>
                  <a:cs typeface="Arial Black"/>
                </a:rPr>
                <a:t>ipsum</a:t>
              </a:r>
              <a: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  <a:t> dolor </a:t>
              </a:r>
              <a:b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</a:br>
              <a: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  <a:t>sit </a:t>
              </a:r>
              <a:r>
                <a:rPr lang="en-US" sz="1600" cap="all" dirty="0" err="1" smtClean="0">
                  <a:solidFill>
                    <a:srgbClr val="444444"/>
                  </a:solidFill>
                  <a:latin typeface="Arial Black"/>
                  <a:cs typeface="Arial Black"/>
                </a:rPr>
                <a:t>amet</a:t>
              </a:r>
              <a:endParaRPr lang="en-US" sz="1600" cap="all" dirty="0">
                <a:solidFill>
                  <a:srgbClr val="444444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4507" y="2612618"/>
              <a:ext cx="2476500" cy="28896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1600"/>
                </a:lnSpc>
                <a:spcAft>
                  <a:spcPts val="1300"/>
                </a:spcAft>
                <a:buClr>
                  <a:srgbClr val="2FC2D9"/>
                </a:buClr>
                <a:buFont typeface="Arial"/>
                <a:buChar char="•"/>
              </a:pP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Lorem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ipsum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dolor sit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amet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,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consec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tetuer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adipiscing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elit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laoreet</a:t>
              </a:r>
              <a:endParaRPr lang="en-US" sz="1400" dirty="0" smtClean="0">
                <a:solidFill>
                  <a:srgbClr val="444444"/>
                </a:solidFill>
                <a:latin typeface="Trebuchet MS"/>
                <a:cs typeface="Trebuchet MS"/>
              </a:endParaRPr>
            </a:p>
            <a:p>
              <a:pPr marL="171450" indent="-171450">
                <a:lnSpc>
                  <a:spcPts val="1600"/>
                </a:lnSpc>
                <a:spcAft>
                  <a:spcPts val="1300"/>
                </a:spcAft>
                <a:buClr>
                  <a:srgbClr val="2FC2D9"/>
                </a:buClr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Sed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diam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nonummy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nibh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tincidunt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ut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laoreet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magna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erat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volutpat</a:t>
              </a:r>
              <a:endParaRPr lang="en-US" sz="1400" dirty="0" smtClean="0">
                <a:solidFill>
                  <a:srgbClr val="444444"/>
                </a:solidFill>
                <a:latin typeface="Trebuchet MS"/>
                <a:cs typeface="Trebuchet MS"/>
              </a:endParaRPr>
            </a:p>
            <a:p>
              <a:pPr marL="171450" indent="-171450">
                <a:lnSpc>
                  <a:spcPts val="1600"/>
                </a:lnSpc>
                <a:spcAft>
                  <a:spcPts val="1300"/>
                </a:spcAft>
                <a:buClr>
                  <a:srgbClr val="2FC2D9"/>
                </a:buClr>
                <a:buFont typeface="Arial"/>
                <a:buChar char="•"/>
              </a:pP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Lorem </a:t>
              </a:r>
              <a:r>
                <a:rPr lang="en-US" sz="14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ipsum</a:t>
              </a: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 dolor sit </a:t>
              </a:r>
              <a:r>
                <a:rPr lang="en-US" sz="14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amet</a:t>
              </a: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,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consec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tetuer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adipiscing</a:t>
              </a: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elit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magna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erat</a:t>
              </a:r>
              <a:endParaRPr lang="en-US" sz="14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30" name="Oval 29"/>
          <p:cNvSpPr/>
          <p:nvPr/>
        </p:nvSpPr>
        <p:spPr>
          <a:xfrm>
            <a:off x="5482709" y="1214873"/>
            <a:ext cx="464582" cy="464582"/>
          </a:xfrm>
          <a:prstGeom prst="ellipse">
            <a:avLst/>
          </a:prstGeom>
          <a:solidFill>
            <a:srgbClr val="2FC2D9"/>
          </a:solidFill>
          <a:ln w="254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27432" rIns="0" rtlCol="0" anchor="ctr" anchorCtr="0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  <a:endParaRPr lang="en-US" sz="2000" b="1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858000" y="939800"/>
            <a:ext cx="0" cy="5555816"/>
            <a:chOff x="6858000" y="939800"/>
            <a:chExt cx="0" cy="5555816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6858000" y="939800"/>
              <a:ext cx="0" cy="371169"/>
            </a:xfrm>
            <a:prstGeom prst="line">
              <a:avLst/>
            </a:prstGeom>
            <a:ln w="12700">
              <a:solidFill>
                <a:schemeClr val="bg1">
                  <a:alpha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6858000" y="1310968"/>
              <a:ext cx="0" cy="5184648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4750411" y="1803821"/>
            <a:ext cx="1938256" cy="3288108"/>
            <a:chOff x="444507" y="1803821"/>
            <a:chExt cx="2476500" cy="3288108"/>
          </a:xfrm>
        </p:grpSpPr>
        <p:sp>
          <p:nvSpPr>
            <p:cNvPr id="27" name="TextBox 26"/>
            <p:cNvSpPr txBox="1"/>
            <p:nvPr/>
          </p:nvSpPr>
          <p:spPr>
            <a:xfrm>
              <a:off x="444507" y="1803821"/>
              <a:ext cx="2476500" cy="787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600" cap="all" dirty="0" err="1" smtClean="0">
                  <a:solidFill>
                    <a:srgbClr val="444444"/>
                  </a:solidFill>
                  <a:latin typeface="Arial Black"/>
                  <a:cs typeface="Arial Black"/>
                </a:rPr>
                <a:t>Lorem</a:t>
              </a:r>
              <a: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  <a:t> </a:t>
              </a:r>
              <a:b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</a:br>
              <a:r>
                <a:rPr lang="en-US" sz="1600" cap="all" dirty="0" err="1" smtClean="0">
                  <a:solidFill>
                    <a:srgbClr val="444444"/>
                  </a:solidFill>
                  <a:latin typeface="Arial Black"/>
                  <a:cs typeface="Arial Black"/>
                </a:rPr>
                <a:t>ipsum</a:t>
              </a:r>
              <a: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  <a:t> dolor </a:t>
              </a:r>
              <a:b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</a:br>
              <a:r>
                <a:rPr lang="en-US" sz="1600" cap="all" dirty="0" smtClean="0">
                  <a:solidFill>
                    <a:srgbClr val="444444"/>
                  </a:solidFill>
                  <a:latin typeface="Arial Black"/>
                  <a:cs typeface="Arial Black"/>
                </a:rPr>
                <a:t>sit </a:t>
              </a:r>
              <a:r>
                <a:rPr lang="en-US" sz="1600" cap="all" dirty="0" err="1" smtClean="0">
                  <a:solidFill>
                    <a:srgbClr val="444444"/>
                  </a:solidFill>
                  <a:latin typeface="Arial Black"/>
                  <a:cs typeface="Arial Black"/>
                </a:rPr>
                <a:t>amet</a:t>
              </a:r>
              <a:endParaRPr lang="en-US" sz="1600" cap="all" dirty="0">
                <a:solidFill>
                  <a:srgbClr val="444444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44507" y="2612618"/>
              <a:ext cx="2476500" cy="2479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ts val="1600"/>
                </a:lnSpc>
                <a:spcAft>
                  <a:spcPts val="1300"/>
                </a:spcAft>
                <a:buClr>
                  <a:srgbClr val="2FC2D9"/>
                </a:buClr>
                <a:buFont typeface="Arial"/>
                <a:buChar char="•"/>
              </a:pP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Lorem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ipsum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dolor sit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amet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,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consec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tetuer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adipiscing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</a:p>
            <a:p>
              <a:pPr marL="171450" indent="-171450">
                <a:lnSpc>
                  <a:spcPts val="1600"/>
                </a:lnSpc>
                <a:spcAft>
                  <a:spcPts val="1300"/>
                </a:spcAft>
                <a:buClr>
                  <a:srgbClr val="2FC2D9"/>
                </a:buClr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Sed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diam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nonummy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nibh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tincidunt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ut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laoreet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magna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erat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volutpat</a:t>
              </a:r>
              <a:endParaRPr lang="en-US" sz="1400" dirty="0" smtClean="0">
                <a:solidFill>
                  <a:srgbClr val="444444"/>
                </a:solidFill>
                <a:latin typeface="Trebuchet MS"/>
                <a:cs typeface="Trebuchet MS"/>
              </a:endParaRPr>
            </a:p>
            <a:p>
              <a:pPr marL="171450" indent="-171450">
                <a:lnSpc>
                  <a:spcPts val="1600"/>
                </a:lnSpc>
                <a:spcAft>
                  <a:spcPts val="1300"/>
                </a:spcAft>
                <a:buClr>
                  <a:srgbClr val="2FC2D9"/>
                </a:buClr>
                <a:buFont typeface="Arial"/>
                <a:buChar char="•"/>
              </a:pP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Lorem </a:t>
              </a:r>
              <a:r>
                <a:rPr lang="en-US" sz="14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ipsum</a:t>
              </a: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 dolor sit </a:t>
              </a:r>
              <a:r>
                <a:rPr lang="en-US" sz="14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amet</a:t>
              </a: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,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consec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tetuer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4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adipiscing</a:t>
              </a:r>
              <a:r>
                <a:rPr lang="en-US" sz="14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</a:p>
          </p:txBody>
        </p:sp>
      </p:grp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LOREM IPSUM DOLOR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-610" y="939800"/>
            <a:ext cx="716427" cy="5562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2FC2D9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3076250"/>
            <a:ext cx="9144002" cy="1577594"/>
            <a:chOff x="0" y="3076250"/>
            <a:chExt cx="9144002" cy="1577594"/>
          </a:xfrm>
        </p:grpSpPr>
        <p:sp>
          <p:nvSpPr>
            <p:cNvPr id="5" name="Content Placeholder 45"/>
            <p:cNvSpPr txBox="1">
              <a:spLocks/>
            </p:cNvSpPr>
            <p:nvPr/>
          </p:nvSpPr>
          <p:spPr>
            <a:xfrm>
              <a:off x="2737429" y="3076250"/>
              <a:ext cx="5901267" cy="1414917"/>
            </a:xfrm>
            <a:prstGeom prst="rect">
              <a:avLst/>
            </a:prstGeom>
          </p:spPr>
          <p:txBody>
            <a:bodyPr anchor="ctr" anchorCtr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err="1" smtClean="0"/>
                <a:t>Lorem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ipsum</a:t>
              </a:r>
              <a:r>
                <a:rPr lang="en-US" sz="1400" dirty="0" smtClean="0"/>
                <a:t> dolor sit </a:t>
              </a:r>
              <a:r>
                <a:rPr lang="en-US" sz="1400" dirty="0" err="1" smtClean="0"/>
                <a:t>amet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consectetuer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adipiscing</a:t>
              </a:r>
              <a:endParaRPr lang="en-US" sz="1400" dirty="0" smtClean="0"/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err="1" smtClean="0"/>
                <a:t>Sed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diam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nonummy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nibh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tincidunt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ut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laoreet</a:t>
              </a:r>
              <a:r>
                <a:rPr lang="en-US" sz="1400" dirty="0" smtClean="0"/>
                <a:t> magna </a:t>
              </a:r>
              <a:r>
                <a:rPr lang="en-US" sz="1400" dirty="0" err="1" smtClean="0"/>
                <a:t>erat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volutpat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dolore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te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feugalt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eu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blandit</a:t>
              </a:r>
              <a:endParaRPr lang="en-US" sz="1400" dirty="0" smtClean="0"/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err="1" smtClean="0"/>
                <a:t>Lorem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ipsum</a:t>
              </a:r>
              <a:r>
                <a:rPr lang="en-US" sz="1400" dirty="0" smtClean="0"/>
                <a:t> dolor sit </a:t>
              </a:r>
              <a:r>
                <a:rPr lang="en-US" sz="1400" dirty="0" err="1" smtClean="0"/>
                <a:t>amet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consectetuer</a:t>
              </a:r>
              <a:endParaRPr lang="en-US" sz="1400" dirty="0"/>
            </a:p>
          </p:txBody>
        </p:sp>
        <p:sp>
          <p:nvSpPr>
            <p:cNvPr id="6" name="Content Placeholder 46"/>
            <p:cNvSpPr txBox="1">
              <a:spLocks/>
            </p:cNvSpPr>
            <p:nvPr/>
          </p:nvSpPr>
          <p:spPr>
            <a:xfrm>
              <a:off x="994521" y="3329699"/>
              <a:ext cx="16906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latin typeface="Arial Black"/>
                  <a:cs typeface="Arial Black"/>
                </a:rPr>
                <a:t>LOREM SIT IPSUM AMET NONUMMY</a:t>
              </a:r>
              <a:endParaRPr lang="en-US" sz="1600" dirty="0">
                <a:latin typeface="Arial Black"/>
                <a:cs typeface="Arial Black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458788" y="3484575"/>
              <a:ext cx="464582" cy="464582"/>
            </a:xfrm>
            <a:prstGeom prst="ellipse">
              <a:avLst/>
            </a:prstGeom>
            <a:solidFill>
              <a:srgbClr val="2FC2D9"/>
            </a:solidFill>
            <a:ln w="25400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27432" rIns="0" rtlCol="0" anchor="ctr" anchorCtr="0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 Black"/>
                  <a:cs typeface="Arial Black"/>
                </a:rPr>
                <a:t>2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0" y="4653844"/>
              <a:ext cx="914400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0" y="1204671"/>
            <a:ext cx="9144002" cy="1573615"/>
            <a:chOff x="0" y="1204671"/>
            <a:chExt cx="9144002" cy="1573615"/>
          </a:xfrm>
        </p:grpSpPr>
        <p:sp>
          <p:nvSpPr>
            <p:cNvPr id="8" name="Oval 7"/>
            <p:cNvSpPr/>
            <p:nvPr/>
          </p:nvSpPr>
          <p:spPr>
            <a:xfrm>
              <a:off x="458788" y="1630375"/>
              <a:ext cx="464582" cy="464582"/>
            </a:xfrm>
            <a:prstGeom prst="ellipse">
              <a:avLst/>
            </a:prstGeom>
            <a:solidFill>
              <a:schemeClr val="accent2"/>
            </a:solidFill>
            <a:ln w="2540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27432" rIns="0" rtlCol="0" anchor="ctr" anchorCtr="0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1</a:t>
              </a:r>
              <a:endParaRPr lang="en-US" sz="200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H="1">
              <a:off x="0" y="2778286"/>
              <a:ext cx="914400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45"/>
            <p:cNvSpPr txBox="1">
              <a:spLocks/>
            </p:cNvSpPr>
            <p:nvPr/>
          </p:nvSpPr>
          <p:spPr>
            <a:xfrm>
              <a:off x="2737429" y="1204671"/>
              <a:ext cx="5901267" cy="1414917"/>
            </a:xfrm>
            <a:prstGeom prst="rect">
              <a:avLst/>
            </a:prstGeom>
          </p:spPr>
          <p:txBody>
            <a:bodyPr anchor="ctr" anchorCtr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smtClean="0"/>
                <a:t>Lorem ipsum dolor sit </a:t>
              </a:r>
              <a:r>
                <a:rPr lang="en-US" sz="1400" dirty="0" err="1" smtClean="0"/>
                <a:t>amet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consectetuer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adipiscing</a:t>
              </a:r>
              <a:endParaRPr lang="en-US" sz="1400" dirty="0" smtClean="0"/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err="1" smtClean="0"/>
                <a:t>Sed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diam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nonummy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nibh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tincidunt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ut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laoreet</a:t>
              </a:r>
              <a:r>
                <a:rPr lang="en-US" sz="1400" dirty="0" smtClean="0"/>
                <a:t> magna </a:t>
              </a:r>
              <a:r>
                <a:rPr lang="en-US" sz="1400" dirty="0" err="1" smtClean="0"/>
                <a:t>erat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volutpat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dolore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te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feugalt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eu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blandit</a:t>
              </a:r>
              <a:endParaRPr lang="en-US" sz="1400" dirty="0" smtClean="0"/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err="1"/>
                <a:t>Lorem</a:t>
              </a:r>
              <a:r>
                <a:rPr lang="en-US" sz="1400" dirty="0"/>
                <a:t> </a:t>
              </a:r>
              <a:r>
                <a:rPr lang="en-US" sz="1400" dirty="0" err="1"/>
                <a:t>ipsum</a:t>
              </a:r>
              <a:r>
                <a:rPr lang="en-US" sz="1400" dirty="0"/>
                <a:t> dolor sit </a:t>
              </a:r>
              <a:r>
                <a:rPr lang="en-US" sz="1400" dirty="0" err="1"/>
                <a:t>amet</a:t>
              </a:r>
              <a:r>
                <a:rPr lang="en-US" sz="1400" dirty="0"/>
                <a:t> </a:t>
              </a:r>
              <a:r>
                <a:rPr lang="en-US" sz="1400" dirty="0" err="1"/>
                <a:t>consectetuer</a:t>
              </a:r>
              <a:endParaRPr lang="en-US" sz="1400" dirty="0"/>
            </a:p>
          </p:txBody>
        </p:sp>
        <p:sp>
          <p:nvSpPr>
            <p:cNvPr id="14" name="Content Placeholder 46"/>
            <p:cNvSpPr txBox="1">
              <a:spLocks/>
            </p:cNvSpPr>
            <p:nvPr/>
          </p:nvSpPr>
          <p:spPr>
            <a:xfrm>
              <a:off x="994521" y="1458120"/>
              <a:ext cx="172690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latin typeface="Arial Black"/>
                  <a:cs typeface="Arial Black"/>
                </a:rPr>
                <a:t>LOREM SIT IPSUM AMET NONUMMY</a:t>
              </a:r>
              <a:endParaRPr lang="en-US" sz="1600" dirty="0">
                <a:latin typeface="Arial Black"/>
                <a:cs typeface="Arial Black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58788" y="4947829"/>
            <a:ext cx="8179908" cy="1414917"/>
            <a:chOff x="458788" y="4947829"/>
            <a:chExt cx="8179908" cy="1414917"/>
          </a:xfrm>
        </p:grpSpPr>
        <p:sp>
          <p:nvSpPr>
            <p:cNvPr id="10" name="Oval 9"/>
            <p:cNvSpPr/>
            <p:nvPr/>
          </p:nvSpPr>
          <p:spPr>
            <a:xfrm>
              <a:off x="458788" y="5347242"/>
              <a:ext cx="464582" cy="464582"/>
            </a:xfrm>
            <a:prstGeom prst="ellipse">
              <a:avLst/>
            </a:prstGeom>
            <a:solidFill>
              <a:srgbClr val="2FC2D9"/>
            </a:solidFill>
            <a:ln w="25400"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27432" rIns="0" rtlCol="0" anchor="ctr" anchorCtr="0"/>
            <a:lstStyle/>
            <a:p>
              <a:pPr algn="ctr"/>
              <a:r>
                <a:rPr lang="en-US" sz="2000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3</a:t>
              </a:r>
              <a:endParaRPr lang="en-US" sz="2000" dirty="0">
                <a:solidFill>
                  <a:srgbClr val="FFFFFF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15" name="Content Placeholder 45"/>
            <p:cNvSpPr txBox="1">
              <a:spLocks/>
            </p:cNvSpPr>
            <p:nvPr/>
          </p:nvSpPr>
          <p:spPr>
            <a:xfrm>
              <a:off x="2737429" y="4947829"/>
              <a:ext cx="5901267" cy="1414917"/>
            </a:xfrm>
            <a:prstGeom prst="rect">
              <a:avLst/>
            </a:prstGeom>
          </p:spPr>
          <p:txBody>
            <a:bodyPr anchor="ctr" anchorCtr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err="1" smtClean="0"/>
                <a:t>Lorem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ipsum</a:t>
              </a:r>
              <a:r>
                <a:rPr lang="en-US" sz="1400" dirty="0" smtClean="0"/>
                <a:t> dolor sit </a:t>
              </a:r>
              <a:r>
                <a:rPr lang="en-US" sz="1400" dirty="0" err="1" smtClean="0"/>
                <a:t>amet</a:t>
              </a:r>
              <a:r>
                <a:rPr lang="en-US" sz="1400" dirty="0" smtClean="0"/>
                <a:t>, </a:t>
              </a:r>
              <a:r>
                <a:rPr lang="en-US" sz="1400" dirty="0" err="1" smtClean="0"/>
                <a:t>consectetuer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adipiscing</a:t>
              </a:r>
              <a:endParaRPr lang="en-US" sz="1400" dirty="0" smtClean="0"/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err="1" smtClean="0"/>
                <a:t>Sed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diam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nonummy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nibh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tincidunt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ut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laoreet</a:t>
              </a:r>
              <a:r>
                <a:rPr lang="en-US" sz="1400" dirty="0" smtClean="0"/>
                <a:t> magna </a:t>
              </a:r>
              <a:r>
                <a:rPr lang="en-US" sz="1400" dirty="0" err="1" smtClean="0"/>
                <a:t>erat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volutpat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dolore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te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feugalt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eu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blandit</a:t>
              </a:r>
              <a:endParaRPr lang="en-US" sz="1400" dirty="0" smtClean="0"/>
            </a:p>
            <a:p>
              <a:pPr marL="173736" indent="-173736">
                <a:lnSpc>
                  <a:spcPct val="120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400" dirty="0" err="1" smtClean="0"/>
                <a:t>Lorem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ipsum</a:t>
              </a:r>
              <a:r>
                <a:rPr lang="en-US" sz="1400" dirty="0" smtClean="0"/>
                <a:t> dolor sit </a:t>
              </a:r>
              <a:r>
                <a:rPr lang="en-US" sz="1400" dirty="0" err="1" smtClean="0"/>
                <a:t>amet</a:t>
              </a:r>
              <a:r>
                <a:rPr lang="en-US" sz="1400" dirty="0" smtClean="0"/>
                <a:t> </a:t>
              </a:r>
              <a:r>
                <a:rPr lang="en-US" sz="1400" dirty="0" err="1" smtClean="0"/>
                <a:t>consectetuer</a:t>
              </a:r>
              <a:endParaRPr lang="en-US" sz="1400" dirty="0"/>
            </a:p>
          </p:txBody>
        </p:sp>
        <p:sp>
          <p:nvSpPr>
            <p:cNvPr id="16" name="Content Placeholder 46"/>
            <p:cNvSpPr txBox="1">
              <a:spLocks/>
            </p:cNvSpPr>
            <p:nvPr/>
          </p:nvSpPr>
          <p:spPr>
            <a:xfrm>
              <a:off x="994520" y="5201278"/>
              <a:ext cx="173900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dirty="0" smtClean="0">
                  <a:latin typeface="Arial Black"/>
                  <a:cs typeface="Arial Black"/>
                </a:rPr>
                <a:t>LOREM SIT IPSUM AMET NONUMMY</a:t>
              </a:r>
              <a:endParaRPr lang="en-US" sz="1600" dirty="0"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804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1420" y="955809"/>
            <a:ext cx="2133996" cy="5550408"/>
            <a:chOff x="163515" y="798574"/>
            <a:chExt cx="2133996" cy="5550408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2297511" y="798574"/>
              <a:ext cx="0" cy="5550408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163515" y="2423057"/>
              <a:ext cx="1981993" cy="3677771"/>
              <a:chOff x="501254" y="2568200"/>
              <a:chExt cx="1981993" cy="3677771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501254" y="3550362"/>
                <a:ext cx="1981993" cy="2695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sz="1400" dirty="0" err="1">
                    <a:solidFill>
                      <a:srgbClr val="444444"/>
                    </a:solidFill>
                  </a:rPr>
                  <a:t>Lorem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ipsum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dolor sit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amet</a:t>
                </a:r>
                <a:r>
                  <a:rPr lang="en-US" sz="1400" dirty="0">
                    <a:solidFill>
                      <a:srgbClr val="444444"/>
                    </a:solidFill>
                  </a:rPr>
                  <a:t>,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consectetur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adipiscing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elit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Ut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vitae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laoreet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mauris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Sed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eleifend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lorem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a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purus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tincidunt</a:t>
                </a:r>
                <a:r>
                  <a:rPr lang="en-US" sz="1400" dirty="0">
                    <a:solidFill>
                      <a:srgbClr val="444444"/>
                    </a:solidFill>
                  </a:rPr>
                  <a:t>, a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malesuada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mauris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bibendum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Praesent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bibendum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justo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nec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metus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auctor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volutpat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67333" y="3105832"/>
                <a:ext cx="184983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00" b="1" dirty="0" smtClean="0">
                    <a:latin typeface="Trebuchet MS"/>
                    <a:cs typeface="Trebuchet MS"/>
                  </a:rPr>
                  <a:t>SVP</a:t>
                </a:r>
                <a:r>
                  <a:rPr lang="en-US" sz="800" b="1" dirty="0">
                    <a:latin typeface="Trebuchet MS"/>
                    <a:cs typeface="Trebuchet MS"/>
                  </a:rPr>
                  <a:t>, Head of Capital Markets Competency Center</a:t>
                </a:r>
                <a:r>
                  <a:rPr lang="en-US" sz="800" b="1" dirty="0" smtClean="0">
                    <a:latin typeface="Trebuchet MS"/>
                    <a:cs typeface="Trebuchet MS"/>
                  </a:rPr>
                  <a:t>, EPAM Systems</a:t>
                </a:r>
                <a:endParaRPr lang="en-US" sz="800" b="1" dirty="0">
                  <a:latin typeface="Trebuchet MS"/>
                  <a:cs typeface="Trebuchet M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743854" y="2568200"/>
                <a:ext cx="1496793" cy="483209"/>
              </a:xfrm>
              <a:prstGeom prst="rect">
                <a:avLst/>
              </a:prstGeom>
              <a:solidFill>
                <a:srgbClr val="2FC2D9"/>
              </a:solidFill>
            </p:spPr>
            <p:txBody>
              <a:bodyPr wrap="none" tIns="36576" rtlCol="0" anchor="ctr">
                <a:spAutoFit/>
              </a:bodyPr>
              <a:lstStyle/>
              <a:p>
                <a:pPr algn="ctr"/>
                <a: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LOREM IPSUM </a:t>
                </a:r>
                <a:b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</a:br>
                <a: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DOLOR</a:t>
                </a:r>
                <a:endParaRPr lang="en-US" sz="13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  <p:pic>
          <p:nvPicPr>
            <p:cNvPr id="3" name="Picture 2" descr="42-2847601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1" y="1173842"/>
              <a:ext cx="1143000" cy="1143000"/>
            </a:xfrm>
            <a:prstGeom prst="ellipse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0" y="943717"/>
            <a:ext cx="0" cy="555040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9144000" y="943717"/>
            <a:ext cx="0" cy="5550408"/>
          </a:xfrm>
          <a:prstGeom prst="line">
            <a:avLst/>
          </a:prstGeom>
          <a:ln w="12700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425325" y="955809"/>
            <a:ext cx="2133996" cy="5550408"/>
            <a:chOff x="163515" y="798574"/>
            <a:chExt cx="2133996" cy="5550408"/>
          </a:xfrm>
        </p:grpSpPr>
        <p:cxnSp>
          <p:nvCxnSpPr>
            <p:cNvPr id="35" name="Straight Connector 34"/>
            <p:cNvCxnSpPr/>
            <p:nvPr/>
          </p:nvCxnSpPr>
          <p:spPr>
            <a:xfrm flipV="1">
              <a:off x="2297511" y="798574"/>
              <a:ext cx="0" cy="5550408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" name="Group 36"/>
            <p:cNvGrpSpPr/>
            <p:nvPr/>
          </p:nvGrpSpPr>
          <p:grpSpPr>
            <a:xfrm>
              <a:off x="163515" y="2423057"/>
              <a:ext cx="1981993" cy="3677771"/>
              <a:chOff x="501254" y="2568200"/>
              <a:chExt cx="1981993" cy="3677771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01254" y="3550362"/>
                <a:ext cx="1981993" cy="2695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sz="1400" dirty="0" err="1">
                    <a:solidFill>
                      <a:srgbClr val="444444"/>
                    </a:solidFill>
                  </a:rPr>
                  <a:t>Lorem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ipsum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dolor sit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amet</a:t>
                </a:r>
                <a:r>
                  <a:rPr lang="en-US" sz="1400" dirty="0">
                    <a:solidFill>
                      <a:srgbClr val="444444"/>
                    </a:solidFill>
                  </a:rPr>
                  <a:t>,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consectetur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adipiscing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elit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Ut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vitae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laoreet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mauris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Sed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eleifend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lorem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a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purus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tincidunt</a:t>
                </a:r>
                <a:r>
                  <a:rPr lang="en-US" sz="1400" dirty="0">
                    <a:solidFill>
                      <a:srgbClr val="444444"/>
                    </a:solidFill>
                  </a:rPr>
                  <a:t>, a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malesuada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mauris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bibendum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Praesent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bibendum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justo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nec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metus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auctor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volutpat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67333" y="3105832"/>
                <a:ext cx="184983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00" b="1" dirty="0" smtClean="0">
                    <a:latin typeface="Trebuchet MS"/>
                    <a:cs typeface="Trebuchet MS"/>
                  </a:rPr>
                  <a:t>SVP</a:t>
                </a:r>
                <a:r>
                  <a:rPr lang="en-US" sz="800" b="1" dirty="0">
                    <a:latin typeface="Trebuchet MS"/>
                    <a:cs typeface="Trebuchet MS"/>
                  </a:rPr>
                  <a:t>, Head of Capital Markets Competency Center</a:t>
                </a:r>
                <a:r>
                  <a:rPr lang="en-US" sz="800" b="1" dirty="0" smtClean="0">
                    <a:latin typeface="Trebuchet MS"/>
                    <a:cs typeface="Trebuchet MS"/>
                  </a:rPr>
                  <a:t>, EPAM Systems</a:t>
                </a:r>
                <a:endParaRPr lang="en-US" sz="800" b="1" dirty="0">
                  <a:latin typeface="Trebuchet MS"/>
                  <a:cs typeface="Trebuchet M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43854" y="2568200"/>
                <a:ext cx="1496793" cy="483209"/>
              </a:xfrm>
              <a:prstGeom prst="rect">
                <a:avLst/>
              </a:prstGeom>
              <a:solidFill>
                <a:srgbClr val="2FC2D9"/>
              </a:solidFill>
            </p:spPr>
            <p:txBody>
              <a:bodyPr wrap="none" tIns="36576" rtlCol="0" anchor="ctr">
                <a:spAutoFit/>
              </a:bodyPr>
              <a:lstStyle/>
              <a:p>
                <a:pPr algn="ctr"/>
                <a: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LOREM IPSUM </a:t>
                </a:r>
                <a:b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</a:br>
                <a: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DOLOR</a:t>
                </a:r>
                <a:endParaRPr lang="en-US" sz="13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  <p:pic>
          <p:nvPicPr>
            <p:cNvPr id="38" name="Picture 37" descr="42-2847601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1" y="1173842"/>
              <a:ext cx="1143000" cy="1143000"/>
            </a:xfrm>
            <a:prstGeom prst="ellipse">
              <a:avLst/>
            </a:prstGeom>
          </p:spPr>
        </p:pic>
      </p:grpSp>
      <p:grpSp>
        <p:nvGrpSpPr>
          <p:cNvPr id="42" name="Group 41"/>
          <p:cNvGrpSpPr/>
          <p:nvPr/>
        </p:nvGrpSpPr>
        <p:grpSpPr>
          <a:xfrm>
            <a:off x="4711325" y="955809"/>
            <a:ext cx="2133996" cy="5550408"/>
            <a:chOff x="163515" y="798574"/>
            <a:chExt cx="2133996" cy="5550408"/>
          </a:xfrm>
        </p:grpSpPr>
        <p:cxnSp>
          <p:nvCxnSpPr>
            <p:cNvPr id="43" name="Straight Connector 42"/>
            <p:cNvCxnSpPr/>
            <p:nvPr/>
          </p:nvCxnSpPr>
          <p:spPr>
            <a:xfrm flipV="1">
              <a:off x="2297511" y="798574"/>
              <a:ext cx="0" cy="5550408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/>
            <p:cNvGrpSpPr/>
            <p:nvPr/>
          </p:nvGrpSpPr>
          <p:grpSpPr>
            <a:xfrm>
              <a:off x="163515" y="2423057"/>
              <a:ext cx="1981993" cy="3677771"/>
              <a:chOff x="501254" y="2568200"/>
              <a:chExt cx="1981993" cy="3677771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501254" y="3550362"/>
                <a:ext cx="1981993" cy="2695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sz="1400" dirty="0" err="1">
                    <a:solidFill>
                      <a:srgbClr val="444444"/>
                    </a:solidFill>
                  </a:rPr>
                  <a:t>Lorem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ipsum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dolor sit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amet</a:t>
                </a:r>
                <a:r>
                  <a:rPr lang="en-US" sz="1400" dirty="0">
                    <a:solidFill>
                      <a:srgbClr val="444444"/>
                    </a:solidFill>
                  </a:rPr>
                  <a:t>,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consectetur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adipiscing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elit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Ut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vitae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laoreet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mauris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Sed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eleifend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lorem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a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purus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tincidunt</a:t>
                </a:r>
                <a:r>
                  <a:rPr lang="en-US" sz="1400" dirty="0">
                    <a:solidFill>
                      <a:srgbClr val="444444"/>
                    </a:solidFill>
                  </a:rPr>
                  <a:t>, a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malesuada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mauris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bibendum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Praesent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bibendum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justo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nec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metus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auctor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volutpat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67333" y="3105832"/>
                <a:ext cx="184983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00" b="1" dirty="0" smtClean="0">
                    <a:latin typeface="Trebuchet MS"/>
                    <a:cs typeface="Trebuchet MS"/>
                  </a:rPr>
                  <a:t>SVP</a:t>
                </a:r>
                <a:r>
                  <a:rPr lang="en-US" sz="800" b="1" dirty="0">
                    <a:latin typeface="Trebuchet MS"/>
                    <a:cs typeface="Trebuchet MS"/>
                  </a:rPr>
                  <a:t>, Head of Capital Markets Competency Center</a:t>
                </a:r>
                <a:r>
                  <a:rPr lang="en-US" sz="800" b="1" dirty="0" smtClean="0">
                    <a:latin typeface="Trebuchet MS"/>
                    <a:cs typeface="Trebuchet MS"/>
                  </a:rPr>
                  <a:t>, EPAM Systems</a:t>
                </a:r>
                <a:endParaRPr lang="en-US" sz="800" b="1" dirty="0">
                  <a:latin typeface="Trebuchet MS"/>
                  <a:cs typeface="Trebuchet MS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43854" y="2568200"/>
                <a:ext cx="1496793" cy="483209"/>
              </a:xfrm>
              <a:prstGeom prst="rect">
                <a:avLst/>
              </a:prstGeom>
              <a:solidFill>
                <a:srgbClr val="2FC2D9"/>
              </a:solidFill>
            </p:spPr>
            <p:txBody>
              <a:bodyPr wrap="none" tIns="36576" rtlCol="0" anchor="ctr">
                <a:spAutoFit/>
              </a:bodyPr>
              <a:lstStyle/>
              <a:p>
                <a:pPr algn="ctr"/>
                <a: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LOREM IPSUM </a:t>
                </a:r>
                <a:b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</a:br>
                <a: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DOLOR</a:t>
                </a:r>
                <a:endParaRPr lang="en-US" sz="13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  <p:pic>
          <p:nvPicPr>
            <p:cNvPr id="45" name="Picture 44" descr="42-2847601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1" y="1173842"/>
              <a:ext cx="1143000" cy="1143000"/>
            </a:xfrm>
            <a:prstGeom prst="ellipse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6973719" y="1331077"/>
            <a:ext cx="1981993" cy="4926986"/>
            <a:chOff x="6961624" y="1331077"/>
            <a:chExt cx="1981993" cy="4926986"/>
          </a:xfrm>
        </p:grpSpPr>
        <p:grpSp>
          <p:nvGrpSpPr>
            <p:cNvPr id="51" name="Group 50"/>
            <p:cNvGrpSpPr/>
            <p:nvPr/>
          </p:nvGrpSpPr>
          <p:grpSpPr>
            <a:xfrm>
              <a:off x="6961624" y="2580292"/>
              <a:ext cx="1981993" cy="3677771"/>
              <a:chOff x="501254" y="2568200"/>
              <a:chExt cx="1981993" cy="3677771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501254" y="3550362"/>
                <a:ext cx="1981993" cy="26956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lnSpc>
                    <a:spcPct val="110000"/>
                  </a:lnSpc>
                </a:pPr>
                <a:r>
                  <a:rPr lang="en-US" sz="1400" dirty="0" err="1">
                    <a:solidFill>
                      <a:srgbClr val="444444"/>
                    </a:solidFill>
                  </a:rPr>
                  <a:t>Lorem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ipsum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dolor sit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amet</a:t>
                </a:r>
                <a:r>
                  <a:rPr lang="en-US" sz="1400" dirty="0">
                    <a:solidFill>
                      <a:srgbClr val="444444"/>
                    </a:solidFill>
                  </a:rPr>
                  <a:t>,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consectetur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adipiscing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elit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Ut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vitae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laoreet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mauris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Sed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eleifend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lorem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a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purus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tincidunt</a:t>
                </a:r>
                <a:r>
                  <a:rPr lang="en-US" sz="1400" dirty="0">
                    <a:solidFill>
                      <a:srgbClr val="444444"/>
                    </a:solidFill>
                  </a:rPr>
                  <a:t>, a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malesuada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mauris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bibendum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Praesent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bibendum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justo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nec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metus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auctor</a:t>
                </a:r>
                <a:r>
                  <a:rPr lang="en-US" sz="1400" dirty="0">
                    <a:solidFill>
                      <a:srgbClr val="444444"/>
                    </a:solidFill>
                  </a:rPr>
                  <a:t> </a:t>
                </a:r>
                <a:r>
                  <a:rPr lang="en-US" sz="1400" dirty="0" err="1">
                    <a:solidFill>
                      <a:srgbClr val="444444"/>
                    </a:solidFill>
                  </a:rPr>
                  <a:t>volutpat</a:t>
                </a:r>
                <a:r>
                  <a:rPr lang="en-US" sz="1400" dirty="0">
                    <a:solidFill>
                      <a:srgbClr val="444444"/>
                    </a:solidFill>
                  </a:rPr>
                  <a:t>. 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67333" y="3105832"/>
                <a:ext cx="1849835" cy="361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en-US" sz="800" b="1" dirty="0" smtClean="0">
                    <a:latin typeface="Trebuchet MS"/>
                    <a:cs typeface="Trebuchet MS"/>
                  </a:rPr>
                  <a:t>SVP</a:t>
                </a:r>
                <a:r>
                  <a:rPr lang="en-US" sz="800" b="1" dirty="0">
                    <a:latin typeface="Trebuchet MS"/>
                    <a:cs typeface="Trebuchet MS"/>
                  </a:rPr>
                  <a:t>, Head of Capital Markets Competency Center</a:t>
                </a:r>
                <a:r>
                  <a:rPr lang="en-US" sz="800" b="1" dirty="0" smtClean="0">
                    <a:latin typeface="Trebuchet MS"/>
                    <a:cs typeface="Trebuchet MS"/>
                  </a:rPr>
                  <a:t>, EPAM Systems</a:t>
                </a:r>
                <a:endParaRPr lang="en-US" sz="800" b="1" dirty="0">
                  <a:latin typeface="Trebuchet MS"/>
                  <a:cs typeface="Trebuchet MS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743854" y="2568200"/>
                <a:ext cx="1496793" cy="483209"/>
              </a:xfrm>
              <a:prstGeom prst="rect">
                <a:avLst/>
              </a:prstGeom>
              <a:solidFill>
                <a:srgbClr val="2FC2D9"/>
              </a:solidFill>
            </p:spPr>
            <p:txBody>
              <a:bodyPr wrap="none" tIns="36576" rtlCol="0" anchor="ctr">
                <a:spAutoFit/>
              </a:bodyPr>
              <a:lstStyle/>
              <a:p>
                <a:pPr algn="ctr"/>
                <a: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LOREM IPSUM </a:t>
                </a:r>
                <a:b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</a:br>
                <a:r>
                  <a:rPr lang="en-US" sz="13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DOLOR</a:t>
                </a:r>
                <a:endParaRPr lang="en-US" sz="13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  <p:pic>
          <p:nvPicPr>
            <p:cNvPr id="52" name="Picture 51" descr="42-2847601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1120" y="1331077"/>
              <a:ext cx="1143000" cy="1143000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698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Chart 51"/>
          <p:cNvGraphicFramePr/>
          <p:nvPr>
            <p:extLst>
              <p:ext uri="{D42A27DB-BD31-4B8C-83A1-F6EECF244321}">
                <p14:modId xmlns:p14="http://schemas.microsoft.com/office/powerpoint/2010/main" val="634917020"/>
              </p:ext>
            </p:extLst>
          </p:nvPr>
        </p:nvGraphicFramePr>
        <p:xfrm>
          <a:off x="326648" y="944563"/>
          <a:ext cx="8490705" cy="55964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855594" y="4322405"/>
            <a:ext cx="1920106" cy="1920104"/>
            <a:chOff x="6855594" y="4322405"/>
            <a:chExt cx="1920106" cy="1920104"/>
          </a:xfrm>
        </p:grpSpPr>
        <p:sp>
          <p:nvSpPr>
            <p:cNvPr id="8" name="Oval 7"/>
            <p:cNvSpPr/>
            <p:nvPr/>
          </p:nvSpPr>
          <p:spPr>
            <a:xfrm>
              <a:off x="6855594" y="4322405"/>
              <a:ext cx="1920106" cy="192010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94831" y="4623110"/>
              <a:ext cx="1843554" cy="104837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lvl="0" algn="ctr">
                <a:lnSpc>
                  <a:spcPct val="110000"/>
                </a:lnSpc>
              </a:pPr>
              <a:r>
                <a:rPr lang="en-US" sz="1700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OVER</a:t>
              </a:r>
              <a:endParaRPr lang="en-US" sz="10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888536" y="4861717"/>
              <a:ext cx="1843554" cy="104837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US" sz="3200" b="1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11,500</a:t>
              </a:r>
            </a:p>
            <a:p>
              <a:pPr algn="ctr">
                <a:lnSpc>
                  <a:spcPct val="130000"/>
                </a:lnSpc>
              </a:pPr>
              <a:r>
                <a:rPr lang="en-US" sz="1100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 IT PROFESSIONALS</a:t>
              </a:r>
            </a:p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Arial"/>
                  <a:cs typeface="Arial"/>
                </a:rPr>
                <a:t/>
              </a:r>
              <a:br>
                <a:rPr lang="en-US" sz="800" dirty="0" smtClean="0">
                  <a:solidFill>
                    <a:srgbClr val="FFFFFF"/>
                  </a:solidFill>
                  <a:latin typeface="Arial"/>
                  <a:cs typeface="Arial"/>
                </a:rPr>
              </a:br>
              <a:r>
                <a:rPr lang="en-US" sz="800" dirty="0" smtClean="0">
                  <a:solidFill>
                    <a:srgbClr val="FFFFFF"/>
                  </a:solidFill>
                  <a:latin typeface="Arial"/>
                  <a:cs typeface="Arial"/>
                </a:rPr>
                <a:t/>
              </a:r>
              <a:br>
                <a:rPr lang="en-US" sz="800" dirty="0" smtClean="0">
                  <a:solidFill>
                    <a:srgbClr val="FFFFFF"/>
                  </a:solidFill>
                  <a:latin typeface="Arial"/>
                  <a:cs typeface="Arial"/>
                </a:rPr>
              </a:br>
              <a:r>
                <a:rPr lang="en-US" sz="800" dirty="0" smtClean="0">
                  <a:solidFill>
                    <a:srgbClr val="FFFFFF"/>
                  </a:solidFill>
                  <a:latin typeface="Arial"/>
                  <a:cs typeface="Arial"/>
                </a:rPr>
                <a:t>(Q3 2014)</a:t>
              </a:r>
              <a:endParaRPr lang="en-US" sz="800" dirty="0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0553700" y="2959100"/>
            <a:ext cx="1846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04735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920" y="968587"/>
            <a:ext cx="9141080" cy="5538411"/>
            <a:chOff x="0" y="943039"/>
            <a:chExt cx="9777422" cy="4478567"/>
          </a:xfrm>
        </p:grpSpPr>
        <p:sp>
          <p:nvSpPr>
            <p:cNvPr id="11" name="Rectangle 10"/>
            <p:cNvSpPr/>
            <p:nvPr/>
          </p:nvSpPr>
          <p:spPr>
            <a:xfrm>
              <a:off x="1" y="943039"/>
              <a:ext cx="7641712" cy="548640"/>
            </a:xfrm>
            <a:prstGeom prst="rect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0" y="1504740"/>
              <a:ext cx="3232535" cy="548640"/>
            </a:xfrm>
            <a:prstGeom prst="rect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0" y="2065637"/>
              <a:ext cx="3851253" cy="548640"/>
            </a:xfrm>
            <a:prstGeom prst="rect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" y="2622483"/>
              <a:ext cx="2398893" cy="548640"/>
            </a:xfrm>
            <a:prstGeom prst="rect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" y="3184776"/>
              <a:ext cx="6404276" cy="548640"/>
            </a:xfrm>
            <a:prstGeom prst="rect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" y="3746357"/>
              <a:ext cx="4574174" cy="548640"/>
            </a:xfrm>
            <a:prstGeom prst="rect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" y="4307062"/>
              <a:ext cx="2503099" cy="548640"/>
            </a:xfrm>
            <a:prstGeom prst="rect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0" y="4872966"/>
              <a:ext cx="2223046" cy="548640"/>
            </a:xfrm>
            <a:prstGeom prst="rect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716421" y="1048082"/>
              <a:ext cx="704666" cy="261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2FC2D9"/>
                  </a:solidFill>
                  <a:latin typeface="Trebuchet MS"/>
                  <a:cs typeface="Trebuchet MS"/>
                </a:rPr>
                <a:t>3,601</a:t>
              </a:r>
              <a:endParaRPr lang="en-US" sz="1500" dirty="0">
                <a:solidFill>
                  <a:srgbClr val="2FC2D9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06122" y="1609783"/>
              <a:ext cx="521217" cy="261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2FC2D9"/>
                  </a:solidFill>
                  <a:latin typeface="Trebuchet MS"/>
                  <a:cs typeface="Trebuchet MS"/>
                </a:rPr>
                <a:t>539</a:t>
              </a:r>
              <a:endParaRPr lang="en-US" sz="1500" dirty="0">
                <a:solidFill>
                  <a:srgbClr val="2FC2D9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925963" y="2170680"/>
              <a:ext cx="521217" cy="261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2FC2D9"/>
                  </a:solidFill>
                  <a:latin typeface="Trebuchet MS"/>
                  <a:cs typeface="Trebuchet MS"/>
                </a:rPr>
                <a:t>876</a:t>
              </a:r>
              <a:endParaRPr lang="en-US" sz="1500" dirty="0">
                <a:solidFill>
                  <a:srgbClr val="2FC2D9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73603" y="2727527"/>
              <a:ext cx="521217" cy="261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2FC2D9"/>
                  </a:solidFill>
                  <a:latin typeface="Trebuchet MS"/>
                  <a:cs typeface="Trebuchet MS"/>
                </a:rPr>
                <a:t>224</a:t>
              </a:r>
              <a:endParaRPr lang="en-US" sz="1500" dirty="0">
                <a:solidFill>
                  <a:srgbClr val="2FC2D9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78987" y="3289819"/>
              <a:ext cx="704666" cy="261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2FC2D9"/>
                  </a:solidFill>
                  <a:latin typeface="Trebuchet MS"/>
                  <a:cs typeface="Trebuchet MS"/>
                </a:rPr>
                <a:t>2,713</a:t>
              </a:r>
              <a:endParaRPr lang="en-US" sz="1500" dirty="0">
                <a:solidFill>
                  <a:srgbClr val="2FC2D9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48884" y="3851400"/>
              <a:ext cx="704666" cy="261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2FC2D9"/>
                  </a:solidFill>
                  <a:latin typeface="Trebuchet MS"/>
                  <a:cs typeface="Trebuchet MS"/>
                </a:rPr>
                <a:t>1,303</a:t>
              </a:r>
              <a:endParaRPr lang="en-US" sz="1500" dirty="0">
                <a:solidFill>
                  <a:srgbClr val="2FC2D9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77809" y="4418455"/>
              <a:ext cx="521217" cy="261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2FC2D9"/>
                  </a:solidFill>
                  <a:latin typeface="Trebuchet MS"/>
                  <a:cs typeface="Trebuchet MS"/>
                </a:rPr>
                <a:t>269</a:t>
              </a:r>
              <a:endParaRPr lang="en-US" sz="1500" dirty="0">
                <a:solidFill>
                  <a:srgbClr val="2FC2D9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297757" y="4984360"/>
              <a:ext cx="521217" cy="2613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 smtClean="0">
                  <a:solidFill>
                    <a:srgbClr val="2FC2D9"/>
                  </a:solidFill>
                  <a:latin typeface="Trebuchet MS"/>
                  <a:cs typeface="Trebuchet MS"/>
                </a:rPr>
                <a:t>123</a:t>
              </a:r>
              <a:endParaRPr lang="en-US" sz="1500" dirty="0">
                <a:solidFill>
                  <a:srgbClr val="2FC2D9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2473" y="1010764"/>
              <a:ext cx="941360" cy="33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2473" y="1579519"/>
              <a:ext cx="941360" cy="33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0" y="1495360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0" y="2058048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0" y="2614385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0" y="3177073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0" y="3739761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0" y="4300457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0" y="4863020"/>
              <a:ext cx="9777422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352473" y="2128009"/>
              <a:ext cx="941360" cy="33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52473" y="2696764"/>
              <a:ext cx="941360" cy="33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2473" y="3256890"/>
              <a:ext cx="941360" cy="33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2473" y="3825645"/>
              <a:ext cx="941360" cy="33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52473" y="4385771"/>
              <a:ext cx="941360" cy="33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2473" y="4954530"/>
              <a:ext cx="941360" cy="3341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400" b="1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LOREM</a:t>
              </a:r>
            </a:p>
            <a:p>
              <a:pPr>
                <a:lnSpc>
                  <a:spcPct val="90000"/>
                </a:lnSpc>
              </a:pPr>
              <a:r>
                <a:rPr lang="en-US" sz="900" dirty="0" smtClean="0">
                  <a:solidFill>
                    <a:schemeClr val="bg1"/>
                  </a:solidFill>
                  <a:latin typeface="Trebuchet MS"/>
                  <a:cs typeface="Trebuchet MS"/>
                </a:rPr>
                <a:t>IPSUM DOLOR</a:t>
              </a:r>
              <a:endParaRPr lang="en-US" sz="9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6743701" y="4203700"/>
            <a:ext cx="2003492" cy="2003492"/>
            <a:chOff x="6559257" y="4325100"/>
            <a:chExt cx="2445136" cy="1833854"/>
          </a:xfrm>
        </p:grpSpPr>
        <p:sp>
          <p:nvSpPr>
            <p:cNvPr id="54" name="Oval 53"/>
            <p:cNvSpPr/>
            <p:nvPr/>
          </p:nvSpPr>
          <p:spPr>
            <a:xfrm>
              <a:off x="6559257" y="4325100"/>
              <a:ext cx="2445136" cy="18338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635841" y="4732342"/>
              <a:ext cx="2291966" cy="1132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9,759</a:t>
              </a:r>
            </a:p>
            <a:p>
              <a:pPr algn="ctr">
                <a:lnSpc>
                  <a:spcPct val="110000"/>
                </a:lnSpc>
              </a:pPr>
              <a:r>
                <a:rPr lang="en-US" sz="2400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TOTAL</a:t>
              </a:r>
              <a:endParaRPr lang="en-US" sz="2800" dirty="0">
                <a:solidFill>
                  <a:srgbClr val="FFFFFF"/>
                </a:solidFill>
                <a:latin typeface="Arial Black"/>
                <a:cs typeface="Arial Black"/>
              </a:endParaRPr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29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LOREM IPSUM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19772" y="4048990"/>
            <a:ext cx="2993592" cy="2081530"/>
            <a:chOff x="19772" y="4150590"/>
            <a:chExt cx="2993592" cy="2081530"/>
          </a:xfrm>
        </p:grpSpPr>
        <p:sp>
          <p:nvSpPr>
            <p:cNvPr id="9" name="Text Placeholder 55"/>
            <p:cNvSpPr txBox="1">
              <a:spLocks/>
            </p:cNvSpPr>
            <p:nvPr/>
          </p:nvSpPr>
          <p:spPr>
            <a:xfrm>
              <a:off x="19772" y="5112326"/>
              <a:ext cx="2993592" cy="1119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lIns="365760" tIns="45720" rIns="91440" bIns="45720" rtlCol="0" anchor="ctr" anchorCtr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None/>
                <a:defRPr sz="2600" kern="1200" baseline="0">
                  <a:solidFill>
                    <a:schemeClr val="tx1"/>
                  </a:solidFill>
                  <a:latin typeface="Arial Black"/>
                  <a:ea typeface="+mn-ea"/>
                  <a:cs typeface="Arial Blac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>
                  <a:solidFill>
                    <a:srgbClr val="444444"/>
                  </a:solidFill>
                  <a:latin typeface="+mn-lt"/>
                </a:rPr>
                <a:t>LOREM IPSUM DOLOR AMET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Nulla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nu nisi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Risus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purus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id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fusce</a:t>
              </a:r>
              <a:endParaRPr lang="en-US" sz="1400" dirty="0" smtClean="0">
                <a:solidFill>
                  <a:srgbClr val="444444"/>
                </a:solidFill>
                <a:latin typeface="+mn-lt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Lobortis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ipsum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felis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sed</a:t>
              </a:r>
              <a:endParaRPr lang="en-US" sz="1400" dirty="0">
                <a:solidFill>
                  <a:srgbClr val="444444"/>
                </a:solidFill>
                <a:latin typeface="+mn-lt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0318" y="4150590"/>
              <a:ext cx="635000" cy="63500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067774" y="4135582"/>
            <a:ext cx="2993592" cy="1994938"/>
            <a:chOff x="3067774" y="4237182"/>
            <a:chExt cx="2993592" cy="1994938"/>
          </a:xfrm>
        </p:grpSpPr>
        <p:sp>
          <p:nvSpPr>
            <p:cNvPr id="10" name="Text Placeholder 55"/>
            <p:cNvSpPr txBox="1">
              <a:spLocks/>
            </p:cNvSpPr>
            <p:nvPr/>
          </p:nvSpPr>
          <p:spPr>
            <a:xfrm>
              <a:off x="3067774" y="5112326"/>
              <a:ext cx="2993592" cy="1119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lIns="365760" tIns="45720" rIns="91440" bIns="45720" rtlCol="0" anchor="ctr" anchorCtr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None/>
                <a:defRPr sz="2600" kern="1200" baseline="0">
                  <a:solidFill>
                    <a:schemeClr val="tx1"/>
                  </a:solidFill>
                  <a:latin typeface="Arial Black"/>
                  <a:ea typeface="+mn-ea"/>
                  <a:cs typeface="Arial Blac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>
                  <a:solidFill>
                    <a:srgbClr val="444444"/>
                  </a:solidFill>
                  <a:latin typeface="+mn-lt"/>
                </a:rPr>
                <a:t>LOREM IPSUM DOLOR AMET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Nulla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nu nisi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Risus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purus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id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fusce</a:t>
              </a:r>
              <a:endParaRPr lang="en-US" sz="1400" dirty="0" smtClean="0">
                <a:solidFill>
                  <a:srgbClr val="444444"/>
                </a:solidFill>
                <a:latin typeface="+mn-lt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Lobortis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ipsum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felis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sed</a:t>
              </a:r>
              <a:endParaRPr lang="en-US" sz="1400" dirty="0">
                <a:solidFill>
                  <a:srgbClr val="444444"/>
                </a:solidFill>
                <a:latin typeface="+mn-lt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1410" y="4237182"/>
              <a:ext cx="594589" cy="594589"/>
            </a:xfrm>
            <a:prstGeom prst="rect">
              <a:avLst/>
            </a:prstGeom>
          </p:spPr>
        </p:pic>
      </p:grpSp>
      <p:grpSp>
        <p:nvGrpSpPr>
          <p:cNvPr id="19" name="Group 18"/>
          <p:cNvGrpSpPr/>
          <p:nvPr/>
        </p:nvGrpSpPr>
        <p:grpSpPr>
          <a:xfrm>
            <a:off x="3067774" y="1384297"/>
            <a:ext cx="2993592" cy="2009947"/>
            <a:chOff x="3067774" y="1485897"/>
            <a:chExt cx="2993592" cy="2009947"/>
          </a:xfrm>
        </p:grpSpPr>
        <p:sp>
          <p:nvSpPr>
            <p:cNvPr id="7" name="Text Placeholder 55"/>
            <p:cNvSpPr txBox="1">
              <a:spLocks/>
            </p:cNvSpPr>
            <p:nvPr/>
          </p:nvSpPr>
          <p:spPr>
            <a:xfrm>
              <a:off x="3067774" y="2376050"/>
              <a:ext cx="2993592" cy="1119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lIns="365760" tIns="45720" rIns="91440" bIns="45720" rtlCol="0" anchor="ctr" anchorCtr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None/>
                <a:defRPr sz="2600" kern="1200" baseline="0">
                  <a:solidFill>
                    <a:schemeClr val="tx1"/>
                  </a:solidFill>
                  <a:latin typeface="Arial Black"/>
                  <a:ea typeface="+mn-ea"/>
                  <a:cs typeface="Arial Blac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>
                  <a:solidFill>
                    <a:srgbClr val="444444"/>
                  </a:solidFill>
                  <a:latin typeface="+mn-lt"/>
                </a:rPr>
                <a:t>LOREM IPSUM DOLOR AMET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Nulla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nu nisi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Risus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purus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id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fusce</a:t>
              </a:r>
              <a:endParaRPr lang="en-US" sz="1400" dirty="0" smtClean="0">
                <a:solidFill>
                  <a:srgbClr val="444444"/>
                </a:solidFill>
                <a:latin typeface="+mn-lt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Lobortis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ipsum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felis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sed</a:t>
              </a:r>
              <a:endParaRPr lang="en-US" sz="1400" dirty="0">
                <a:solidFill>
                  <a:srgbClr val="444444"/>
                </a:solidFill>
                <a:latin typeface="+mn-lt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8690" y="1485897"/>
              <a:ext cx="764543" cy="54610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6150408" y="4075131"/>
            <a:ext cx="2993592" cy="2055389"/>
            <a:chOff x="6150408" y="4176731"/>
            <a:chExt cx="2993592" cy="2055389"/>
          </a:xfrm>
        </p:grpSpPr>
        <p:sp>
          <p:nvSpPr>
            <p:cNvPr id="11" name="Text Placeholder 55"/>
            <p:cNvSpPr txBox="1">
              <a:spLocks/>
            </p:cNvSpPr>
            <p:nvPr/>
          </p:nvSpPr>
          <p:spPr>
            <a:xfrm>
              <a:off x="6150408" y="5112326"/>
              <a:ext cx="2993592" cy="1119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lIns="365760" tIns="45720" rIns="91440" bIns="45720" rtlCol="0" anchor="ctr" anchorCtr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None/>
                <a:defRPr sz="2600" kern="1200" baseline="0">
                  <a:solidFill>
                    <a:schemeClr val="tx1"/>
                  </a:solidFill>
                  <a:latin typeface="Arial Black"/>
                  <a:ea typeface="+mn-ea"/>
                  <a:cs typeface="Arial Blac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>
                  <a:solidFill>
                    <a:srgbClr val="444444"/>
                  </a:solidFill>
                  <a:latin typeface="+mn-lt"/>
                </a:rPr>
                <a:t>LOREM IPSUM DOLOR AMET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Nulla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nu nisi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Risus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purus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id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fusce</a:t>
              </a:r>
              <a:endParaRPr lang="en-US" sz="1400" dirty="0" smtClean="0">
                <a:solidFill>
                  <a:srgbClr val="444444"/>
                </a:solidFill>
                <a:latin typeface="+mn-lt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Lobortis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ipsum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felis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sed</a:t>
              </a:r>
              <a:endParaRPr lang="en-US" sz="1400" dirty="0">
                <a:solidFill>
                  <a:srgbClr val="444444"/>
                </a:solidFill>
                <a:latin typeface="+mn-lt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63298" y="4176731"/>
              <a:ext cx="533791" cy="684347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150408" y="1340358"/>
            <a:ext cx="2993592" cy="2053886"/>
            <a:chOff x="6150408" y="1441958"/>
            <a:chExt cx="2993592" cy="2053886"/>
          </a:xfrm>
        </p:grpSpPr>
        <p:sp>
          <p:nvSpPr>
            <p:cNvPr id="8" name="Text Placeholder 55"/>
            <p:cNvSpPr txBox="1">
              <a:spLocks/>
            </p:cNvSpPr>
            <p:nvPr/>
          </p:nvSpPr>
          <p:spPr>
            <a:xfrm>
              <a:off x="6150408" y="2376050"/>
              <a:ext cx="2993592" cy="1119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lIns="365760" tIns="45720" rIns="91440" bIns="45720" rtlCol="0" anchor="ctr" anchorCtr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None/>
                <a:defRPr sz="2600" kern="1200" baseline="0">
                  <a:solidFill>
                    <a:schemeClr val="tx1"/>
                  </a:solidFill>
                  <a:latin typeface="Arial Black"/>
                  <a:ea typeface="+mn-ea"/>
                  <a:cs typeface="Arial Blac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>
                  <a:solidFill>
                    <a:srgbClr val="444444"/>
                  </a:solidFill>
                  <a:latin typeface="+mn-lt"/>
                </a:rPr>
                <a:t>LOREM IPSUM DOLOR AMET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Nulla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nu nisi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Risus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purus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id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fusce</a:t>
              </a:r>
              <a:endParaRPr lang="en-US" sz="1400" dirty="0" smtClean="0">
                <a:solidFill>
                  <a:srgbClr val="444444"/>
                </a:solidFill>
                <a:latin typeface="+mn-lt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Lobortis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ipsum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felis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sed</a:t>
              </a:r>
              <a:endParaRPr lang="en-US" sz="1400" dirty="0">
                <a:solidFill>
                  <a:srgbClr val="444444"/>
                </a:solidFill>
                <a:latin typeface="+mn-lt"/>
              </a:endParaRP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94424" y="1441958"/>
              <a:ext cx="456484" cy="691642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19772" y="1373909"/>
            <a:ext cx="2993592" cy="2020335"/>
            <a:chOff x="19772" y="1475509"/>
            <a:chExt cx="2993592" cy="2020335"/>
          </a:xfrm>
        </p:grpSpPr>
        <p:sp>
          <p:nvSpPr>
            <p:cNvPr id="6" name="Text Placeholder 55"/>
            <p:cNvSpPr txBox="1">
              <a:spLocks/>
            </p:cNvSpPr>
            <p:nvPr/>
          </p:nvSpPr>
          <p:spPr>
            <a:xfrm>
              <a:off x="19772" y="2376050"/>
              <a:ext cx="2993592" cy="11197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vert="horz" lIns="365760" tIns="45720" rIns="91440" bIns="45720" rtlCol="0" anchor="ctr" anchorCtr="0">
              <a:noAutofit/>
            </a:bodyPr>
            <a:lstStyle>
              <a:lvl1pPr marL="0" indent="0" algn="l" defTabSz="4572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/>
                <a:buNone/>
                <a:defRPr sz="2600" kern="1200" baseline="0">
                  <a:solidFill>
                    <a:schemeClr val="tx1"/>
                  </a:solidFill>
                  <a:latin typeface="Arial Black"/>
                  <a:ea typeface="+mn-ea"/>
                  <a:cs typeface="Arial Black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16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3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100" kern="1200">
                  <a:solidFill>
                    <a:schemeClr val="tx1"/>
                  </a:solidFill>
                  <a:latin typeface="Trebuchet MS"/>
                  <a:ea typeface="+mn-ea"/>
                  <a:cs typeface="Trebuchet M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400" b="1" dirty="0" smtClean="0">
                  <a:solidFill>
                    <a:srgbClr val="444444"/>
                  </a:solidFill>
                  <a:latin typeface="+mn-lt"/>
                </a:rPr>
                <a:t>LOREM IPSUM DOLOR AMET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Nulla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nu nisi</a:t>
              </a: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Risus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purus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id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fusce</a:t>
              </a:r>
              <a:endParaRPr lang="en-US" sz="1400" dirty="0" smtClean="0">
                <a:solidFill>
                  <a:srgbClr val="444444"/>
                </a:solidFill>
                <a:latin typeface="+mn-lt"/>
              </a:endParaRPr>
            </a:p>
            <a:p>
              <a:pPr marL="171450" indent="-171450">
                <a:buFont typeface="Arial"/>
                <a:buChar char="•"/>
              </a:pP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Lobortis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ipsum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felis</a:t>
              </a:r>
              <a:r>
                <a:rPr lang="en-US" sz="1400" dirty="0" smtClean="0">
                  <a:solidFill>
                    <a:srgbClr val="444444"/>
                  </a:solidFill>
                  <a:latin typeface="+mn-lt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+mn-lt"/>
                </a:rPr>
                <a:t>sed</a:t>
              </a:r>
              <a:endParaRPr lang="en-US" sz="1400" dirty="0">
                <a:solidFill>
                  <a:srgbClr val="444444"/>
                </a:solidFill>
                <a:latin typeface="+mn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48773" y="1475509"/>
              <a:ext cx="635000" cy="546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342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298328"/>
              </p:ext>
            </p:extLst>
          </p:nvPr>
        </p:nvGraphicFramePr>
        <p:xfrm>
          <a:off x="5024437" y="1435100"/>
          <a:ext cx="3662362" cy="469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1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 gridSpan="2">
                  <a:txBody>
                    <a:bodyPr/>
                    <a:lstStyle/>
                    <a:p>
                      <a:r>
                        <a:rPr lang="en-US" sz="1300" b="1" dirty="0" smtClean="0">
                          <a:solidFill>
                            <a:schemeClr val="bg1"/>
                          </a:solidFill>
                          <a:latin typeface="Arial Black"/>
                          <a:cs typeface="Arial Black"/>
                        </a:rPr>
                        <a:t>PLATFORMS/SOLUTIONS</a:t>
                      </a:r>
                      <a:endParaRPr lang="en-US" sz="1300" b="1" dirty="0">
                        <a:latin typeface="Arial Black"/>
                        <a:cs typeface="Arial Black"/>
                      </a:endParaRPr>
                    </a:p>
                  </a:txBody>
                  <a:tcPr>
                    <a:lnL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0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0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0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505653"/>
              </p:ext>
            </p:extLst>
          </p:nvPr>
        </p:nvGraphicFramePr>
        <p:xfrm>
          <a:off x="458787" y="1428750"/>
          <a:ext cx="3662362" cy="469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1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1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6700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 smtClean="0">
                          <a:solidFill>
                            <a:schemeClr val="bg1"/>
                          </a:solidFill>
                          <a:latin typeface="Arial Black"/>
                          <a:cs typeface="Arial Black"/>
                        </a:rPr>
                        <a:t>SELECTED CLIENTS</a:t>
                      </a:r>
                      <a:endParaRPr lang="en-US" sz="1300" b="1" dirty="0" smtClean="0">
                        <a:latin typeface="Arial Black"/>
                        <a:cs typeface="Arial Black"/>
                      </a:endParaRPr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0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0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0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0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061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Picture 2" descr="File:The Coca-Cola Company logo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57" y="1977681"/>
            <a:ext cx="1430410" cy="2956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82" y="4627379"/>
            <a:ext cx="824022" cy="41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 descr="Thomson-Reuters.wm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291" y="1984538"/>
            <a:ext cx="1328005" cy="295112"/>
          </a:xfrm>
          <a:prstGeom prst="rect">
            <a:avLst/>
          </a:prstGeom>
        </p:spPr>
      </p:pic>
      <p:pic>
        <p:nvPicPr>
          <p:cNvPr id="11" name="Picture 10" descr="LPL_logo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4" y="3785555"/>
            <a:ext cx="1454256" cy="322895"/>
          </a:xfrm>
          <a:prstGeom prst="rect">
            <a:avLst/>
          </a:prstGeom>
        </p:spPr>
      </p:pic>
      <p:pic>
        <p:nvPicPr>
          <p:cNvPr id="12" name="Picture 11" descr="IH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98" y="4567902"/>
            <a:ext cx="1033929" cy="543847"/>
          </a:xfrm>
          <a:prstGeom prst="rect">
            <a:avLst/>
          </a:prstGeom>
        </p:spPr>
      </p:pic>
      <p:pic>
        <p:nvPicPr>
          <p:cNvPr id="13" name="Picture 12" descr="Expedia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48" y="3772256"/>
            <a:ext cx="1200691" cy="336193"/>
          </a:xfrm>
          <a:prstGeom prst="rect">
            <a:avLst/>
          </a:prstGeom>
        </p:spPr>
      </p:pic>
      <p:pic>
        <p:nvPicPr>
          <p:cNvPr id="14" name="Picture 13" descr="Renaissance Capital Logo.jpg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" t="22751" r="-1190" b="21693"/>
          <a:stretch/>
        </p:blipFill>
        <p:spPr>
          <a:xfrm>
            <a:off x="2655587" y="2851611"/>
            <a:ext cx="1111413" cy="463089"/>
          </a:xfrm>
          <a:prstGeom prst="rect">
            <a:avLst/>
          </a:prstGeom>
        </p:spPr>
      </p:pic>
      <p:pic>
        <p:nvPicPr>
          <p:cNvPr id="15" name="Picture 14" descr="ubs_logo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82" y="2845480"/>
            <a:ext cx="1073160" cy="412070"/>
          </a:xfrm>
          <a:prstGeom prst="rect">
            <a:avLst/>
          </a:prstGeom>
        </p:spPr>
      </p:pic>
      <p:pic>
        <p:nvPicPr>
          <p:cNvPr id="17" name="Picture 16" descr="ibm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128" y="1994588"/>
            <a:ext cx="645298" cy="339426"/>
          </a:xfrm>
          <a:prstGeom prst="rect">
            <a:avLst/>
          </a:prstGeom>
        </p:spPr>
      </p:pic>
      <p:pic>
        <p:nvPicPr>
          <p:cNvPr id="18" name="Picture 17" descr="oracel_logo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587" y="3799782"/>
            <a:ext cx="1173888" cy="2261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052" y="2800321"/>
            <a:ext cx="464958" cy="460834"/>
          </a:xfrm>
          <a:prstGeom prst="rect">
            <a:avLst/>
          </a:prstGeom>
        </p:spPr>
      </p:pic>
      <p:pic>
        <p:nvPicPr>
          <p:cNvPr id="20" name="Picture 14" descr="http://www.eswlab.com/upfileA/pslogofinalfinal.gif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371" y="4570428"/>
            <a:ext cx="1226920" cy="3952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tibco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183" y="2879159"/>
            <a:ext cx="1057188" cy="384816"/>
          </a:xfrm>
          <a:prstGeom prst="rect">
            <a:avLst/>
          </a:prstGeom>
        </p:spPr>
      </p:pic>
      <p:pic>
        <p:nvPicPr>
          <p:cNvPr id="22" name="Picture 21" descr="ca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596" y="5448794"/>
            <a:ext cx="739870" cy="48554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562" y="3766138"/>
            <a:ext cx="892430" cy="236494"/>
          </a:xfrm>
          <a:prstGeom prst="rect">
            <a:avLst/>
          </a:prstGeom>
        </p:spPr>
      </p:pic>
      <p:pic>
        <p:nvPicPr>
          <p:cNvPr id="24" name="Picture 23" descr="mulesoft-logo-hires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586" y="2036487"/>
            <a:ext cx="1069890" cy="312988"/>
          </a:xfrm>
          <a:prstGeom prst="rect">
            <a:avLst/>
          </a:prstGeom>
        </p:spPr>
      </p:pic>
      <p:pic>
        <p:nvPicPr>
          <p:cNvPr id="25" name="Picture 24" descr="BizTalk_2.jpg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5" r="10493"/>
          <a:stretch/>
        </p:blipFill>
        <p:spPr>
          <a:xfrm>
            <a:off x="7283967" y="4555150"/>
            <a:ext cx="933621" cy="5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0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spAutoFit/>
          </a:bodyPr>
          <a:lstStyle/>
          <a:p>
            <a:r>
              <a:rPr lang="en-US" sz="4500" dirty="0" smtClean="0"/>
              <a:t>DUIS IACULIS ELIT IN MAGNA MAXIMUS EGET GRAVIDA NEQUE SEMPER MAURIS</a:t>
            </a:r>
            <a:endParaRPr lang="en-US" sz="4500" dirty="0"/>
          </a:p>
        </p:txBody>
      </p:sp>
      <p:sp>
        <p:nvSpPr>
          <p:cNvPr id="7" name="TextBox 6"/>
          <p:cNvSpPr txBox="1"/>
          <p:nvPr/>
        </p:nvSpPr>
        <p:spPr>
          <a:xfrm>
            <a:off x="665010" y="5651500"/>
            <a:ext cx="753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chemeClr val="bg1"/>
                </a:solidFill>
                <a:latin typeface="Arial Black"/>
                <a:cs typeface="Arial Black"/>
              </a:rPr>
              <a:t>LOREM IPSUM DOLOR SIT AMET, CONSECTETUER ADIPISCING ELIT, SED DIAM NONUMMY NIBH EUISMOD TINCIDUNT UT LAOREET DOLORE </a:t>
            </a:r>
          </a:p>
        </p:txBody>
      </p:sp>
    </p:spTree>
    <p:extLst>
      <p:ext uri="{BB962C8B-B14F-4D97-AF65-F5344CB8AC3E}">
        <p14:creationId xmlns:p14="http://schemas.microsoft.com/office/powerpoint/2010/main" val="171723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US" sz="2400" dirty="0" smtClean="0"/>
              <a:t>PORT</a:t>
            </a:r>
            <a:r>
              <a:rPr lang="en-US" dirty="0" smtClean="0"/>
              <a:t>C</a:t>
            </a:r>
            <a:r>
              <a:rPr lang="en-US" sz="2400" dirty="0" smtClean="0"/>
              <a:t>HEK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3736" lvl="2" indent="-17373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2FC2D9"/>
              </a:buClr>
              <a:defRPr/>
            </a:pP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Lorem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ipsum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dolor sit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amet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,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consectetuer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/>
            </a:r>
            <a:b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</a:b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elit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sed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diam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nonummy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nibh</a:t>
            </a: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  <a:p>
            <a:pPr marL="173736" lvl="2" indent="-17373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2FC2D9"/>
              </a:buClr>
              <a:defRPr/>
            </a:pP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Erat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volutpat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ut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wisit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enim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ad minim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veniam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quis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nostrud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exerci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tation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suscipt</a:t>
            </a: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  <a:p>
            <a:pPr marL="173736" lvl="2" indent="-17373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2FC2D9"/>
              </a:buClr>
              <a:defRPr/>
            </a:pP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Nostrud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suscipit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loborits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nisl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lorem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ipsum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dolor sit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amet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tincidunt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ut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aluquam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erat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volutpat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ut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wisi</a:t>
            </a: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  <a:p>
            <a:pPr marL="173736" lvl="2" indent="-173736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>
                <a:srgbClr val="2FC2D9"/>
              </a:buClr>
              <a:defRPr/>
            </a:pP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Lorem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ipsum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dolor sit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amet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,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diam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magna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nonummy</a:t>
            </a:r>
            <a:r>
              <a:rPr lang="en-US" sz="1600" dirty="0">
                <a:solidFill>
                  <a:srgbClr val="444444"/>
                </a:solidFill>
                <a:ea typeface="ＭＳ Ｐゴシック" pitchFamily="34" charset="-128"/>
              </a:rPr>
              <a:t> </a:t>
            </a:r>
            <a:r>
              <a:rPr lang="en-US" sz="1600" dirty="0" err="1">
                <a:solidFill>
                  <a:srgbClr val="444444"/>
                </a:solidFill>
                <a:ea typeface="ＭＳ Ｐゴシック" pitchFamily="34" charset="-128"/>
              </a:rPr>
              <a:t>nibh</a:t>
            </a:r>
            <a:endParaRPr lang="en-US" sz="1600" dirty="0">
              <a:solidFill>
                <a:srgbClr val="444444"/>
              </a:solidFill>
              <a:ea typeface="ＭＳ Ｐゴシック" pitchFamily="34" charset="-128"/>
            </a:endParaRP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</a:t>
            </a:r>
            <a:r>
              <a:rPr lang="en-US" dirty="0" err="1"/>
              <a:t>exerci</a:t>
            </a:r>
            <a:r>
              <a:rPr lang="en-US" dirty="0"/>
              <a:t> </a:t>
            </a:r>
            <a:r>
              <a:rPr lang="en-US" dirty="0" err="1"/>
              <a:t>tation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ullamcorper</a:t>
            </a:r>
            <a:r>
              <a:rPr lang="en-US" dirty="0"/>
              <a:t> </a:t>
            </a:r>
            <a:r>
              <a:rPr lang="en-US" dirty="0" err="1"/>
              <a:t>suscipit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  <a:p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consectetuer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nonummy</a:t>
            </a:r>
            <a:r>
              <a:rPr lang="en-US" dirty="0"/>
              <a:t> </a:t>
            </a:r>
            <a:r>
              <a:rPr lang="en-US" dirty="0" err="1"/>
              <a:t>nibh</a:t>
            </a:r>
            <a:r>
              <a:rPr lang="en-US" dirty="0"/>
              <a:t> </a:t>
            </a:r>
            <a:r>
              <a:rPr lang="en-US" dirty="0" err="1"/>
              <a:t>euismod</a:t>
            </a:r>
            <a:r>
              <a:rPr lang="en-US" dirty="0"/>
              <a:t> </a:t>
            </a:r>
            <a:r>
              <a:rPr lang="en-US" dirty="0" err="1"/>
              <a:t>tincidunt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laoreet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volutpat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wisi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ad.</a:t>
            </a:r>
          </a:p>
        </p:txBody>
      </p:sp>
      <p:pic>
        <p:nvPicPr>
          <p:cNvPr id="8" name="Picture Placeholder 7" descr="sportchek4.jpg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2" b="454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SITE DESIGN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KEY HIGHLIGHTS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824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0" descr="casestudy_B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 descr="slide_Sportchek_devic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6488844" y="0"/>
            <a:ext cx="2655156" cy="6858000"/>
            <a:chOff x="6488844" y="0"/>
            <a:chExt cx="2655156" cy="6858000"/>
          </a:xfrm>
        </p:grpSpPr>
        <p:sp>
          <p:nvSpPr>
            <p:cNvPr id="5" name="Rectangle 4"/>
            <p:cNvSpPr/>
            <p:nvPr/>
          </p:nvSpPr>
          <p:spPr>
            <a:xfrm>
              <a:off x="6488844" y="0"/>
              <a:ext cx="265515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tl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Content Placeholder 10"/>
            <p:cNvSpPr txBox="1">
              <a:spLocks/>
            </p:cNvSpPr>
            <p:nvPr/>
          </p:nvSpPr>
          <p:spPr>
            <a:xfrm>
              <a:off x="6683021" y="1271793"/>
              <a:ext cx="2272452" cy="2364648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0000"/>
                </a:lnSpc>
                <a:spcBef>
                  <a:spcPts val="0"/>
                </a:spcBef>
                <a:spcAft>
                  <a:spcPts val="1300"/>
                </a:spcAft>
                <a:buNone/>
              </a:pPr>
              <a:r>
                <a:rPr lang="en-US" sz="16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Lorem </a:t>
              </a:r>
              <a:r>
                <a:rPr lang="en-US" sz="16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ipsum</a:t>
              </a:r>
              <a:r>
                <a:rPr lang="en-US" sz="16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dolor sit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amet</a:t>
              </a:r>
              <a:r>
                <a:rPr lang="en-US" sz="16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, </a:t>
              </a:r>
              <a:r>
                <a:rPr lang="en-US" sz="16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minum</a:t>
              </a:r>
              <a:r>
                <a:rPr lang="en-US" sz="16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 smtClean="0">
                  <a:solidFill>
                    <a:srgbClr val="444444"/>
                  </a:solidFill>
                  <a:latin typeface="Trebuchet MS"/>
                  <a:cs typeface="Trebuchet MS"/>
                </a:rPr>
                <a:t>consectetur</a:t>
              </a:r>
              <a:r>
                <a:rPr lang="en-US" sz="16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adipiscing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elit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.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Mauris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sit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amet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enim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eget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odio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lorem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venenatis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egestas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.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Donec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vitae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molestie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enim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.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Aenean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id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mauris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adipiscing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accumsan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,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iaculis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urna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sit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amet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,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facilisis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velit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. </a:t>
              </a:r>
            </a:p>
            <a:p>
              <a:pPr marL="0" indent="0">
                <a:lnSpc>
                  <a:spcPts val="1800"/>
                </a:lnSpc>
                <a:spcBef>
                  <a:spcPts val="0"/>
                </a:spcBef>
                <a:spcAft>
                  <a:spcPts val="1300"/>
                </a:spcAft>
                <a:buNone/>
              </a:pP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 </a:t>
              </a:r>
            </a:p>
            <a:p>
              <a:pPr marL="0" indent="0">
                <a:lnSpc>
                  <a:spcPts val="1800"/>
                </a:lnSpc>
                <a:spcBef>
                  <a:spcPts val="0"/>
                </a:spcBef>
                <a:spcAft>
                  <a:spcPts val="1300"/>
                </a:spcAft>
                <a:buNone/>
              </a:pPr>
              <a:endParaRPr lang="en-US" sz="16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endParaRPr>
            </a:p>
          </p:txBody>
        </p:sp>
        <p:pic>
          <p:nvPicPr>
            <p:cNvPr id="10" name="Picture 9" descr="sportchek_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825" y="316380"/>
              <a:ext cx="885444" cy="341376"/>
            </a:xfrm>
            <a:prstGeom prst="rect">
              <a:avLst/>
            </a:prstGeom>
          </p:spPr>
        </p:pic>
        <p:cxnSp>
          <p:nvCxnSpPr>
            <p:cNvPr id="11" name="Straight Connector 10"/>
            <p:cNvCxnSpPr/>
            <p:nvPr/>
          </p:nvCxnSpPr>
          <p:spPr>
            <a:xfrm flipH="1">
              <a:off x="6671724" y="757317"/>
              <a:ext cx="2283749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778694" y="925995"/>
              <a:ext cx="1379410" cy="283154"/>
            </a:xfrm>
            <a:prstGeom prst="rect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1440" tIns="36576" rtlCol="0" anchor="ctr" anchorCtr="0">
              <a:spAutoFit/>
            </a:bodyPr>
            <a:lstStyle/>
            <a:p>
              <a:r>
                <a:rPr lang="en-US" sz="130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SITE DESIGN</a:t>
              </a:r>
              <a:endParaRPr lang="en-US" sz="1300" dirty="0">
                <a:latin typeface="Arial Black"/>
                <a:cs typeface="Arial Black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72273" y="269597"/>
            <a:ext cx="4960127" cy="72486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</a:t>
            </a:r>
            <a:r>
              <a:rPr lang="en-US" sz="1800" dirty="0" smtClean="0"/>
              <a:t>PORT</a:t>
            </a:r>
            <a:r>
              <a:rPr lang="en-US" dirty="0" smtClean="0"/>
              <a:t>C</a:t>
            </a:r>
            <a:r>
              <a:rPr lang="en-US" sz="1800" dirty="0" smtClean="0"/>
              <a:t>HEK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4108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MARCH </a:t>
            </a:r>
            <a:r>
              <a:rPr lang="en-US" dirty="0" smtClean="0"/>
              <a:t>24</a:t>
            </a:r>
            <a:r>
              <a:rPr lang="en-US" dirty="0" smtClean="0"/>
              <a:t>, 2017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7" name="Picture Placeholder 16" descr="EPAM_LOGO_gray_blue.eps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6" b="-2046"/>
          <a:stretch>
            <a:fillRect/>
          </a:stretch>
        </p:blipFill>
        <p:spPr>
          <a:xfrm>
            <a:off x="628650" y="504825"/>
            <a:ext cx="1243013" cy="458788"/>
          </a:xfrm>
        </p:spPr>
      </p:pic>
      <p:sp>
        <p:nvSpPr>
          <p:cNvPr id="4" name="TextBox 3"/>
          <p:cNvSpPr txBox="1"/>
          <p:nvPr/>
        </p:nvSpPr>
        <p:spPr>
          <a:xfrm>
            <a:off x="628650" y="1968020"/>
            <a:ext cx="706062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MAKSYM CHAPLIUK</a:t>
            </a:r>
          </a:p>
          <a:p>
            <a:r>
              <a:rPr lang="en-US" dirty="0" smtClean="0"/>
              <a:t>Front-End Developer</a:t>
            </a:r>
          </a:p>
          <a:p>
            <a:endParaRPr lang="en-US" dirty="0"/>
          </a:p>
          <a:p>
            <a:r>
              <a:rPr lang="en-US" dirty="0" smtClean="0"/>
              <a:t>Primary skills: JavaScript, AngularJS 1.x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63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0" descr="casestudy_B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Picture 14" descr="slide_Sportchek_devic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9144000" cy="6858000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 idx="4294967295"/>
          </p:nvPr>
        </p:nvSpPr>
        <p:spPr>
          <a:xfrm>
            <a:off x="272273" y="269597"/>
            <a:ext cx="8337502" cy="724866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464547"/>
                </a:solidFill>
              </a:rPr>
              <a:t>S</a:t>
            </a:r>
            <a:r>
              <a:rPr lang="en-US" sz="1800" dirty="0">
                <a:solidFill>
                  <a:srgbClr val="464547"/>
                </a:solidFill>
              </a:rPr>
              <a:t>PORT</a:t>
            </a:r>
            <a:r>
              <a:rPr lang="en-US" dirty="0">
                <a:solidFill>
                  <a:srgbClr val="464547"/>
                </a:solidFill>
              </a:rPr>
              <a:t>C</a:t>
            </a:r>
            <a:r>
              <a:rPr lang="en-US" sz="1800" dirty="0">
                <a:solidFill>
                  <a:srgbClr val="464547"/>
                </a:solidFill>
              </a:rPr>
              <a:t>HEK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488844" y="0"/>
            <a:ext cx="2655156" cy="6858000"/>
            <a:chOff x="6488844" y="0"/>
            <a:chExt cx="2655156" cy="6858000"/>
          </a:xfrm>
        </p:grpSpPr>
        <p:sp>
          <p:nvSpPr>
            <p:cNvPr id="5" name="Rectangle 4"/>
            <p:cNvSpPr/>
            <p:nvPr/>
          </p:nvSpPr>
          <p:spPr>
            <a:xfrm>
              <a:off x="6488844" y="0"/>
              <a:ext cx="2655156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0800000" algn="tl" rotWithShape="0">
                <a:srgbClr val="000000">
                  <a:alpha val="3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ntent Placeholder 10"/>
            <p:cNvSpPr txBox="1">
              <a:spLocks/>
            </p:cNvSpPr>
            <p:nvPr/>
          </p:nvSpPr>
          <p:spPr>
            <a:xfrm>
              <a:off x="6683021" y="1276106"/>
              <a:ext cx="2272452" cy="537869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69863" lvl="2" indent="-169863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2FC2D9"/>
                </a:buClr>
                <a:defRPr/>
              </a:pP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Lorem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ispum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dolors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sit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amet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minim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venia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,</a:t>
              </a:r>
              <a:endPara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endParaRPr>
            </a:p>
            <a:p>
              <a:pPr marL="169863" lvl="2" indent="-169863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2FC2D9"/>
                </a:buClr>
                <a:defRPr/>
              </a:pP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Vero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eros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delenit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augue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placerat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facer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possim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assum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typi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non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etiam</a:t>
              </a:r>
              <a:endPara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endParaRPr>
            </a:p>
            <a:p>
              <a:pPr marL="169863" lvl="2" indent="-169863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2FC2D9"/>
                </a:buClr>
                <a:defRPr/>
              </a:pP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Claritas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est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etiam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etiam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processus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est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et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nunc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videntur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paru</a:t>
              </a:r>
              <a:r>
                <a:rPr lang="en-US" sz="1400" dirty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clari</a:t>
              </a:r>
              <a:endPara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endParaRPr>
            </a:p>
            <a:p>
              <a:pPr marL="169863" lvl="2" indent="-169863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2FC2D9"/>
                </a:buClr>
                <a:defRPr/>
              </a:pP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Duis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autem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vei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eum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iriurs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dolore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eu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feugiat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claram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nulladynamicus</a:t>
              </a:r>
              <a:r>
                <a:rPr lang="en-US" sz="1400" dirty="0" smtClean="0">
                  <a:solidFill>
                    <a:srgbClr val="444444"/>
                  </a:solidFill>
                  <a:latin typeface="Trebuchet MS"/>
                  <a:ea typeface="ＭＳ Ｐゴシック" pitchFamily="34" charset="-128"/>
                  <a:cs typeface="Trebuchet MS"/>
                </a:rPr>
                <a:t> </a:t>
              </a:r>
              <a:endParaRPr lang="en-US" sz="1400" dirty="0">
                <a:solidFill>
                  <a:srgbClr val="444444"/>
                </a:solidFill>
                <a:latin typeface="Trebuchet MS"/>
                <a:ea typeface="ＭＳ Ｐゴシック" pitchFamily="34" charset="-128"/>
                <a:cs typeface="Trebuchet MS"/>
              </a:endParaRPr>
            </a:p>
            <a:p>
              <a:pPr marL="169863" lvl="2" indent="-169863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2FC2D9"/>
                </a:buClr>
                <a:defRPr/>
              </a:pPr>
              <a:r>
                <a:rPr lang="en-US" sz="1400" dirty="0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Vero </a:t>
              </a:r>
              <a:r>
                <a:rPr lang="en-US" sz="1400" dirty="0" err="1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eros</a:t>
              </a:r>
              <a:r>
                <a:rPr lang="en-US" sz="1400" dirty="0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delenit</a:t>
              </a:r>
              <a:r>
                <a:rPr lang="en-US" sz="1400" dirty="0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augue</a:t>
              </a:r>
              <a:r>
                <a:rPr lang="en-US" sz="1400" dirty="0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placerat</a:t>
              </a:r>
              <a:r>
                <a:rPr lang="en-US" sz="1400" dirty="0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 facer </a:t>
              </a:r>
              <a:r>
                <a:rPr lang="en-US" sz="1400" dirty="0" err="1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possim</a:t>
              </a:r>
              <a:r>
                <a:rPr lang="en-US" sz="1400" dirty="0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assum</a:t>
              </a:r>
              <a:r>
                <a:rPr lang="en-US" sz="1400" dirty="0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 </a:t>
              </a:r>
              <a:r>
                <a:rPr lang="en-US" sz="1400" dirty="0" err="1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typi</a:t>
              </a:r>
              <a:r>
                <a:rPr lang="en-US" sz="1400" dirty="0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 non </a:t>
              </a:r>
              <a:r>
                <a:rPr lang="en-US" sz="1400" dirty="0" err="1">
                  <a:solidFill>
                    <a:srgbClr val="444444"/>
                  </a:solidFill>
                  <a:ea typeface="ＭＳ Ｐゴシック" pitchFamily="34" charset="-128"/>
                  <a:cs typeface="Trebuchet MS"/>
                </a:rPr>
                <a:t>etiam</a:t>
              </a:r>
              <a:endParaRPr lang="en-US" sz="1400" dirty="0">
                <a:solidFill>
                  <a:srgbClr val="444444"/>
                </a:solidFill>
                <a:ea typeface="ＭＳ Ｐゴシック" pitchFamily="34" charset="-128"/>
                <a:cs typeface="Trebuchet MS"/>
              </a:endParaRPr>
            </a:p>
          </p:txBody>
        </p:sp>
        <p:pic>
          <p:nvPicPr>
            <p:cNvPr id="13" name="Picture 12" descr="sportchek_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825" y="316380"/>
              <a:ext cx="885444" cy="341376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 flipH="1">
              <a:off x="6671724" y="757317"/>
              <a:ext cx="2283749" cy="0"/>
            </a:xfrm>
            <a:prstGeom prst="line">
              <a:avLst/>
            </a:prstGeom>
            <a:ln w="12700">
              <a:solidFill>
                <a:srgbClr val="E6E6E6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/>
            <p:cNvSpPr/>
            <p:nvPr/>
          </p:nvSpPr>
          <p:spPr>
            <a:xfrm>
              <a:off x="6778694" y="925995"/>
              <a:ext cx="1805308" cy="283154"/>
            </a:xfrm>
            <a:prstGeom prst="rect">
              <a:avLst/>
            </a:prstGeom>
            <a:solidFill>
              <a:srgbClr val="2FC2D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lIns="91440" tIns="36576" rtlCol="0" anchor="ctr" anchorCtr="0">
              <a:spAutoFit/>
            </a:bodyPr>
            <a:lstStyle/>
            <a:p>
              <a:r>
                <a:rPr lang="en-US" sz="130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KEY HIGHLIGHTS</a:t>
              </a:r>
              <a:endParaRPr lang="en-US" sz="1300" dirty="0"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87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816477" y="6109973"/>
            <a:ext cx="1094794" cy="230832"/>
            <a:chOff x="4816477" y="6109973"/>
            <a:chExt cx="1094794" cy="230832"/>
          </a:xfrm>
        </p:grpSpPr>
        <p:sp>
          <p:nvSpPr>
            <p:cNvPr id="3" name="Rectangle 2"/>
            <p:cNvSpPr/>
            <p:nvPr/>
          </p:nvSpPr>
          <p:spPr>
            <a:xfrm>
              <a:off x="4816477" y="6133949"/>
              <a:ext cx="182880" cy="1828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99357" y="6109973"/>
              <a:ext cx="9119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LOREM</a:t>
              </a:r>
              <a:endParaRPr lang="en-US" sz="9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893977" y="6109973"/>
            <a:ext cx="843072" cy="230832"/>
            <a:chOff x="5893977" y="6109973"/>
            <a:chExt cx="843072" cy="230832"/>
          </a:xfrm>
        </p:grpSpPr>
        <p:sp>
          <p:nvSpPr>
            <p:cNvPr id="69" name="Rectangle 68"/>
            <p:cNvSpPr/>
            <p:nvPr/>
          </p:nvSpPr>
          <p:spPr>
            <a:xfrm>
              <a:off x="5893977" y="6133949"/>
              <a:ext cx="182880" cy="1828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076857" y="6109973"/>
              <a:ext cx="6601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IPSUM</a:t>
              </a:r>
              <a:endParaRPr lang="en-US" sz="9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877449" y="6109972"/>
            <a:ext cx="950370" cy="240027"/>
            <a:chOff x="6877449" y="6109972"/>
            <a:chExt cx="950370" cy="240027"/>
          </a:xfrm>
        </p:grpSpPr>
        <p:sp>
          <p:nvSpPr>
            <p:cNvPr id="76" name="Rectangle 75"/>
            <p:cNvSpPr/>
            <p:nvPr/>
          </p:nvSpPr>
          <p:spPr>
            <a:xfrm>
              <a:off x="6877449" y="6133949"/>
              <a:ext cx="182880" cy="18288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7059817" y="6109972"/>
              <a:ext cx="768002" cy="240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DOLOR</a:t>
              </a:r>
              <a:endParaRPr lang="en-US" sz="9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381376" y="1508898"/>
            <a:ext cx="2378074" cy="91285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>
                <a:latin typeface="Trebuchet MS"/>
                <a:cs typeface="Trebuchet MS"/>
              </a:rPr>
              <a:t>Lorem</a:t>
            </a:r>
            <a:r>
              <a:rPr lang="en-US" sz="1400" dirty="0" smtClean="0">
                <a:latin typeface="Trebuchet MS"/>
                <a:cs typeface="Trebuchet MS"/>
              </a:rPr>
              <a:t> </a:t>
            </a:r>
            <a:r>
              <a:rPr lang="en-US" sz="1400" dirty="0" err="1" smtClean="0">
                <a:latin typeface="Trebuchet MS"/>
                <a:cs typeface="Trebuchet MS"/>
              </a:rPr>
              <a:t>Ipsum</a:t>
            </a:r>
            <a:r>
              <a:rPr lang="en-US" sz="1400" dirty="0" smtClean="0">
                <a:latin typeface="Trebuchet MS"/>
                <a:cs typeface="Trebuchet MS"/>
              </a:rPr>
              <a:t> </a:t>
            </a:r>
            <a:br>
              <a:rPr lang="en-US" sz="1400" dirty="0" smtClean="0">
                <a:latin typeface="Trebuchet MS"/>
                <a:cs typeface="Trebuchet MS"/>
              </a:rPr>
            </a:br>
            <a:r>
              <a:rPr lang="en-US" sz="1400" dirty="0" smtClean="0">
                <a:latin typeface="Trebuchet MS"/>
                <a:cs typeface="Trebuchet MS"/>
              </a:rPr>
              <a:t>Dolor </a:t>
            </a:r>
            <a:r>
              <a:rPr lang="en-US" sz="1400" dirty="0" err="1" smtClean="0">
                <a:latin typeface="Trebuchet MS"/>
                <a:cs typeface="Trebuchet MS"/>
              </a:rPr>
              <a:t>Amet</a:t>
            </a:r>
            <a:endParaRPr lang="en-US" sz="1400" dirty="0" smtClean="0">
              <a:latin typeface="Trebuchet MS"/>
              <a:cs typeface="Trebuchet MS"/>
            </a:endParaRPr>
          </a:p>
          <a:p>
            <a:pPr algn="ctr"/>
            <a:r>
              <a:rPr lang="en-US" sz="1200" dirty="0" smtClean="0">
                <a:latin typeface="Trebuchet MS"/>
                <a:cs typeface="Trebuchet MS"/>
              </a:rPr>
              <a:t>(</a:t>
            </a:r>
            <a:r>
              <a:rPr lang="en-US" sz="1200" dirty="0" err="1" smtClean="0">
                <a:latin typeface="Trebuchet MS"/>
                <a:cs typeface="Trebuchet MS"/>
              </a:rPr>
              <a:t>lorem</a:t>
            </a:r>
            <a:r>
              <a:rPr lang="en-US" sz="1200" dirty="0" smtClean="0">
                <a:latin typeface="Trebuchet MS"/>
                <a:cs typeface="Trebuchet MS"/>
              </a:rPr>
              <a:t> </a:t>
            </a:r>
            <a:r>
              <a:rPr lang="en-US" sz="1200" dirty="0" err="1" smtClean="0">
                <a:latin typeface="Trebuchet MS"/>
                <a:cs typeface="Trebuchet MS"/>
              </a:rPr>
              <a:t>ipsum</a:t>
            </a:r>
            <a:r>
              <a:rPr lang="en-US" sz="1200" dirty="0" smtClean="0">
                <a:latin typeface="Trebuchet MS"/>
                <a:cs typeface="Trebuchet MS"/>
              </a:rPr>
              <a:t> dolor </a:t>
            </a:r>
            <a:r>
              <a:rPr lang="en-US" sz="1200" dirty="0" err="1" smtClean="0">
                <a:latin typeface="Trebuchet MS"/>
                <a:cs typeface="Trebuchet MS"/>
              </a:rPr>
              <a:t>amet</a:t>
            </a:r>
            <a:r>
              <a:rPr lang="en-US" sz="1200" dirty="0" smtClean="0">
                <a:latin typeface="Trebuchet MS"/>
                <a:cs typeface="Trebuchet MS"/>
              </a:rPr>
              <a:t>)</a:t>
            </a:r>
            <a:endParaRPr lang="en-US" sz="1200" dirty="0">
              <a:latin typeface="Trebuchet MS"/>
              <a:cs typeface="Trebuchet MS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16769" y="2982914"/>
            <a:ext cx="1193809" cy="770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0"/>
          <a:lstStyle/>
          <a:p>
            <a:pPr algn="ctr">
              <a:lnSpc>
                <a:spcPct val="90000"/>
              </a:lnSpc>
            </a:pPr>
            <a:r>
              <a:rPr lang="en-US" sz="1300" dirty="0" err="1" smtClean="0">
                <a:latin typeface="Trebuchet MS"/>
                <a:cs typeface="Trebuchet MS"/>
              </a:rPr>
              <a:t>Lorem</a:t>
            </a:r>
            <a:r>
              <a:rPr lang="en-US" sz="1300" dirty="0" smtClean="0">
                <a:latin typeface="Trebuchet MS"/>
                <a:cs typeface="Trebuchet MS"/>
              </a:rPr>
              <a:t> </a:t>
            </a:r>
            <a:r>
              <a:rPr lang="en-US" sz="1300" dirty="0" err="1" smtClean="0">
                <a:latin typeface="Trebuchet MS"/>
                <a:cs typeface="Trebuchet MS"/>
              </a:rPr>
              <a:t>Ipsum</a:t>
            </a:r>
            <a:r>
              <a:rPr lang="en-US" sz="1300" dirty="0" smtClean="0">
                <a:latin typeface="Trebuchet MS"/>
                <a:cs typeface="Trebuchet MS"/>
              </a:rPr>
              <a:t> </a:t>
            </a:r>
            <a:r>
              <a:rPr lang="en-US" sz="1300" dirty="0" err="1" smtClean="0">
                <a:latin typeface="Trebuchet MS"/>
                <a:cs typeface="Trebuchet MS"/>
              </a:rPr>
              <a:t>Amet</a:t>
            </a:r>
            <a:endParaRPr lang="en-US" sz="1300" dirty="0">
              <a:latin typeface="Trebuchet MS"/>
              <a:cs typeface="Trebuchet MS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2395139" y="2982914"/>
            <a:ext cx="1193809" cy="770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300" dirty="0" err="1">
                <a:cs typeface="Trebuchet MS"/>
              </a:rPr>
              <a:t>Lorem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Ipsum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Amet</a:t>
            </a:r>
            <a:endParaRPr lang="en-US" sz="1300" dirty="0">
              <a:cs typeface="Trebuchet MS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3973509" y="2982914"/>
            <a:ext cx="1193809" cy="770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576" bIns="9144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300" dirty="0" err="1">
                <a:cs typeface="Trebuchet MS"/>
              </a:rPr>
              <a:t>Lorem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Ipsum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Amet</a:t>
            </a:r>
            <a:endParaRPr lang="en-US" sz="1300" dirty="0">
              <a:cs typeface="Trebuchet MS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551879" y="2982914"/>
            <a:ext cx="1193809" cy="77057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576" bIns="9144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300" dirty="0" err="1">
                <a:cs typeface="Trebuchet MS"/>
              </a:rPr>
              <a:t>Lorem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Ipsum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Amet</a:t>
            </a:r>
            <a:endParaRPr lang="en-US" sz="1300" dirty="0">
              <a:cs typeface="Trebuchet MS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7130247" y="2982914"/>
            <a:ext cx="1193809" cy="77057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576" bIns="9144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300" dirty="0" err="1">
                <a:cs typeface="Trebuchet MS"/>
              </a:rPr>
              <a:t>Lorem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Ipsum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Amet</a:t>
            </a:r>
            <a:endParaRPr lang="en-US" sz="1300" dirty="0">
              <a:cs typeface="Trebuchet MS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816769" y="3908920"/>
            <a:ext cx="1193809" cy="770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" bIns="9144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300" dirty="0" err="1">
                <a:cs typeface="Trebuchet MS"/>
              </a:rPr>
              <a:t>Lorem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Ipsum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Amet</a:t>
            </a:r>
            <a:endParaRPr lang="en-US" sz="1300" dirty="0">
              <a:cs typeface="Trebuchet MS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2395139" y="3908920"/>
            <a:ext cx="1193809" cy="770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bIns="9144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300" dirty="0" err="1">
                <a:cs typeface="Trebuchet MS"/>
              </a:rPr>
              <a:t>Lorem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Ipsum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Amet</a:t>
            </a:r>
            <a:endParaRPr lang="en-US" sz="1300" dirty="0">
              <a:cs typeface="Trebuchet MS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3973509" y="3908920"/>
            <a:ext cx="1193809" cy="770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576" bIns="9144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300" dirty="0" err="1">
                <a:cs typeface="Trebuchet MS"/>
              </a:rPr>
              <a:t>Lorem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Ipsum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Amet</a:t>
            </a:r>
            <a:endParaRPr lang="en-US" sz="1300" dirty="0">
              <a:cs typeface="Trebuchet MS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5551879" y="3908920"/>
            <a:ext cx="1193809" cy="77057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576" bIns="9144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300" dirty="0" err="1">
                <a:cs typeface="Trebuchet MS"/>
              </a:rPr>
              <a:t>Lorem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Ipsum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Amet</a:t>
            </a:r>
            <a:endParaRPr lang="en-US" sz="1300" dirty="0">
              <a:cs typeface="Trebuchet MS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816769" y="4834925"/>
            <a:ext cx="1193809" cy="770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576" bIns="9144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300" dirty="0" err="1">
                <a:cs typeface="Trebuchet MS"/>
              </a:rPr>
              <a:t>Lorem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Ipsum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Amet</a:t>
            </a:r>
            <a:endParaRPr lang="en-US" sz="1300" dirty="0">
              <a:cs typeface="Trebuchet MS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2395139" y="4834925"/>
            <a:ext cx="1193809" cy="77057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36576" bIns="91440" rtlCol="0" anchor="ctr" anchorCtr="1"/>
          <a:lstStyle/>
          <a:p>
            <a:pPr algn="ctr">
              <a:lnSpc>
                <a:spcPct val="90000"/>
              </a:lnSpc>
            </a:pPr>
            <a:r>
              <a:rPr lang="en-US" sz="1300" dirty="0" err="1">
                <a:cs typeface="Trebuchet MS"/>
              </a:rPr>
              <a:t>Lorem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Ipsum</a:t>
            </a:r>
            <a:r>
              <a:rPr lang="en-US" sz="1300" dirty="0">
                <a:cs typeface="Trebuchet MS"/>
              </a:rPr>
              <a:t> </a:t>
            </a:r>
            <a:r>
              <a:rPr lang="en-US" sz="1300" dirty="0" err="1">
                <a:cs typeface="Trebuchet MS"/>
              </a:rPr>
              <a:t>Amet</a:t>
            </a:r>
            <a:endParaRPr lang="en-US" sz="1300" dirty="0">
              <a:cs typeface="Trebuchet MS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0" y="5926077"/>
            <a:ext cx="9144000" cy="0"/>
          </a:xfrm>
          <a:prstGeom prst="line">
            <a:avLst/>
          </a:prstGeom>
          <a:ln w="6350" cmpd="sng">
            <a:solidFill>
              <a:srgbClr val="E6E6E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1397000" y="2603500"/>
            <a:ext cx="6343650" cy="274320"/>
            <a:chOff x="1397000" y="2603500"/>
            <a:chExt cx="6343650" cy="2743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397000" y="2605291"/>
              <a:ext cx="6343650" cy="0"/>
            </a:xfrm>
            <a:prstGeom prst="line">
              <a:avLst/>
            </a:prstGeom>
            <a:ln w="28575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990851" y="2603500"/>
              <a:ext cx="0" cy="274320"/>
            </a:xfrm>
            <a:prstGeom prst="line">
              <a:avLst/>
            </a:prstGeom>
            <a:ln w="28575" cmpd="sng">
              <a:solidFill>
                <a:schemeClr val="accent1"/>
              </a:solidFill>
              <a:headEnd type="none"/>
              <a:tailEnd type="arrow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409700" y="2603500"/>
              <a:ext cx="1" cy="274320"/>
            </a:xfrm>
            <a:prstGeom prst="line">
              <a:avLst/>
            </a:prstGeom>
            <a:ln w="28575" cmpd="sng">
              <a:solidFill>
                <a:schemeClr val="accent1"/>
              </a:solidFill>
              <a:headEnd type="none"/>
              <a:tailEnd type="arrow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148783" y="2603500"/>
              <a:ext cx="1" cy="274320"/>
            </a:xfrm>
            <a:prstGeom prst="line">
              <a:avLst/>
            </a:prstGeom>
            <a:ln w="28575" cmpd="sng">
              <a:solidFill>
                <a:schemeClr val="accent1"/>
              </a:solidFill>
              <a:headEnd type="none"/>
              <a:tailEnd type="arrow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7727151" y="2603500"/>
              <a:ext cx="1" cy="274320"/>
            </a:xfrm>
            <a:prstGeom prst="line">
              <a:avLst/>
            </a:prstGeom>
            <a:ln w="28575" cmpd="sng">
              <a:solidFill>
                <a:schemeClr val="accent1"/>
              </a:solidFill>
              <a:headEnd type="none"/>
              <a:tailEnd type="arrow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572000" y="2603500"/>
              <a:ext cx="0" cy="274320"/>
            </a:xfrm>
            <a:prstGeom prst="line">
              <a:avLst/>
            </a:prstGeom>
            <a:ln w="28575" cmpd="sng">
              <a:solidFill>
                <a:srgbClr val="CCCCCC"/>
              </a:solidFill>
              <a:headEnd type="none"/>
              <a:tailEnd type="arrow" w="lg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ORGANIZATION STRUCTURE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7938068" y="6109973"/>
            <a:ext cx="1274796" cy="230832"/>
            <a:chOff x="7938068" y="6109973"/>
            <a:chExt cx="1274796" cy="230832"/>
          </a:xfrm>
        </p:grpSpPr>
        <p:sp>
          <p:nvSpPr>
            <p:cNvPr id="30" name="Rectangle 29"/>
            <p:cNvSpPr/>
            <p:nvPr/>
          </p:nvSpPr>
          <p:spPr>
            <a:xfrm>
              <a:off x="7938068" y="6133949"/>
              <a:ext cx="182880" cy="182880"/>
            </a:xfrm>
            <a:prstGeom prst="rect">
              <a:avLst/>
            </a:prstGeom>
            <a:solidFill>
              <a:srgbClr val="B2274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120947" y="6109973"/>
              <a:ext cx="10919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IPSUM</a:t>
              </a:r>
              <a:endParaRPr lang="en-US" sz="9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3265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353800" y="1270000"/>
            <a:ext cx="1846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005880" y="1230749"/>
            <a:ext cx="1734833" cy="4741715"/>
            <a:chOff x="2005880" y="1230749"/>
            <a:chExt cx="1734833" cy="4741715"/>
          </a:xfrm>
        </p:grpSpPr>
        <p:sp>
          <p:nvSpPr>
            <p:cNvPr id="65" name="Rectangle 64"/>
            <p:cNvSpPr/>
            <p:nvPr/>
          </p:nvSpPr>
          <p:spPr>
            <a:xfrm>
              <a:off x="2005880" y="1601750"/>
              <a:ext cx="1689973" cy="30210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 marL="171450" indent="-171450">
                <a:lnSpc>
                  <a:spcPts val="1100"/>
                </a:lnSpc>
                <a:buClr>
                  <a:schemeClr val="bg1"/>
                </a:buClr>
                <a:buFont typeface="Arial"/>
                <a:buChar char="•"/>
              </a:pPr>
              <a:endParaRPr lang="en-US" sz="10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095817" y="1760881"/>
              <a:ext cx="1523844" cy="2683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auctor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dapibus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Vivamus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nulla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nec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ante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lorem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Cras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ornare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tristique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400" dirty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3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>
                <a:solidFill>
                  <a:schemeClr val="bg1"/>
                </a:solidFill>
                <a:cs typeface="Trebuchet MS"/>
              </a:endParaRPr>
            </a:p>
          </p:txBody>
        </p:sp>
        <p:sp>
          <p:nvSpPr>
            <p:cNvPr id="58" name="Isosceles Triangle 57"/>
            <p:cNvSpPr/>
            <p:nvPr/>
          </p:nvSpPr>
          <p:spPr>
            <a:xfrm rot="10800000">
              <a:off x="2625691" y="1523569"/>
              <a:ext cx="450352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008714" y="1230749"/>
              <a:ext cx="1684306" cy="3354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tIns="82296" bIns="82296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LOREM IPSUM</a:t>
              </a:r>
              <a:endParaRPr lang="en-US" sz="110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008714" y="4658082"/>
              <a:ext cx="1684306" cy="1314382"/>
            </a:xfrm>
            <a:prstGeom prst="rect">
              <a:avLst/>
            </a:prstGeom>
            <a:solidFill>
              <a:srgbClr val="4645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118908" y="4799827"/>
              <a:ext cx="1621805" cy="1055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000" dirty="0">
                  <a:solidFill>
                    <a:schemeClr val="bg1"/>
                  </a:solidFill>
                  <a:cs typeface="Trebuchet MS"/>
                </a:rPr>
                <a:t> 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A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uctor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dapibus</a:t>
              </a:r>
              <a:r>
                <a:rPr lang="en-US" sz="10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neque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Nunc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dignissim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3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5608" y="1230749"/>
            <a:ext cx="1734833" cy="4871334"/>
            <a:chOff x="285608" y="1230749"/>
            <a:chExt cx="1734833" cy="4871334"/>
          </a:xfrm>
        </p:grpSpPr>
        <p:sp>
          <p:nvSpPr>
            <p:cNvPr id="49" name="Rectangle 48"/>
            <p:cNvSpPr/>
            <p:nvPr/>
          </p:nvSpPr>
          <p:spPr>
            <a:xfrm>
              <a:off x="288442" y="4655065"/>
              <a:ext cx="1684306" cy="1314382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8636" y="4796810"/>
              <a:ext cx="1621805" cy="1305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000" dirty="0">
                  <a:solidFill>
                    <a:schemeClr val="bg1"/>
                  </a:solidFill>
                  <a:cs typeface="Trebuchet MS"/>
                </a:rPr>
                <a:t> 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A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uctor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dapibus</a:t>
              </a:r>
              <a:r>
                <a:rPr lang="en-US" sz="10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neque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Nunc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dignissim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Auctor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dapibus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neque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3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b="1" dirty="0" smtClean="0">
                <a:solidFill>
                  <a:schemeClr val="bg1"/>
                </a:solidFill>
                <a:cs typeface="Trebuchet M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85608" y="1601750"/>
              <a:ext cx="1689973" cy="3021049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 marL="171450" indent="-171450">
                <a:lnSpc>
                  <a:spcPts val="1100"/>
                </a:lnSpc>
                <a:buClr>
                  <a:schemeClr val="bg1"/>
                </a:buClr>
                <a:buFont typeface="Arial"/>
                <a:buChar char="•"/>
              </a:pPr>
              <a:endParaRPr lang="en-US" sz="1000" dirty="0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84659" y="1760881"/>
              <a:ext cx="1523844" cy="327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auctor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dapibus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Vivamus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nulla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nec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ante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lorem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Cras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ornare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tristique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auctor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dapibus</a:t>
              </a:r>
              <a:endParaRPr lang="en-US" sz="1400" dirty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400" dirty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3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>
                <a:solidFill>
                  <a:schemeClr val="bg1"/>
                </a:solidFill>
                <a:cs typeface="Trebuchet MS"/>
              </a:endParaRPr>
            </a:p>
          </p:txBody>
        </p:sp>
        <p:sp>
          <p:nvSpPr>
            <p:cNvPr id="46" name="Isosceles Triangle 45"/>
            <p:cNvSpPr/>
            <p:nvPr/>
          </p:nvSpPr>
          <p:spPr>
            <a:xfrm rot="10800000">
              <a:off x="905419" y="1523569"/>
              <a:ext cx="450352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8442" y="1230749"/>
              <a:ext cx="1684306" cy="33547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82296" bIns="82296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LOREM IPSUM</a:t>
              </a:r>
              <a:endParaRPr lang="en-US" sz="110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3726154" y="1230749"/>
            <a:ext cx="1734833" cy="4871334"/>
            <a:chOff x="285608" y="1230749"/>
            <a:chExt cx="1734833" cy="4871334"/>
          </a:xfrm>
        </p:grpSpPr>
        <p:sp>
          <p:nvSpPr>
            <p:cNvPr id="99" name="Rectangle 98"/>
            <p:cNvSpPr/>
            <p:nvPr/>
          </p:nvSpPr>
          <p:spPr>
            <a:xfrm>
              <a:off x="288442" y="4655065"/>
              <a:ext cx="1684306" cy="1314382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398636" y="4796810"/>
              <a:ext cx="1621805" cy="1305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000" dirty="0">
                  <a:solidFill>
                    <a:schemeClr val="bg1"/>
                  </a:solidFill>
                  <a:cs typeface="Trebuchet MS"/>
                </a:rPr>
                <a:t> 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A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uctor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dapibus</a:t>
              </a:r>
              <a:r>
                <a:rPr lang="en-US" sz="10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neque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Nunc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dignissim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Auctor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dapibus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neque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3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b="1" dirty="0" smtClean="0">
                <a:solidFill>
                  <a:schemeClr val="bg1"/>
                </a:solidFill>
                <a:cs typeface="Trebuchet MS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285608" y="1601750"/>
              <a:ext cx="1689973" cy="3021049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 marL="171450" indent="-171450">
                <a:lnSpc>
                  <a:spcPts val="1100"/>
                </a:lnSpc>
                <a:buClr>
                  <a:schemeClr val="bg1"/>
                </a:buClr>
                <a:buFont typeface="Arial"/>
                <a:buChar char="•"/>
              </a:pPr>
              <a:endParaRPr lang="en-US" sz="10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84659" y="1760881"/>
              <a:ext cx="1523844" cy="327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auctor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dapibus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Vivamus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nulla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nec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ante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lorem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Cras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ornare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tristique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auctor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dapibus</a:t>
              </a:r>
              <a:endParaRPr lang="en-US" sz="1400" dirty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400" dirty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3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>
                <a:solidFill>
                  <a:schemeClr val="bg1"/>
                </a:solidFill>
                <a:cs typeface="Trebuchet MS"/>
              </a:endParaRPr>
            </a:p>
          </p:txBody>
        </p:sp>
        <p:sp>
          <p:nvSpPr>
            <p:cNvPr id="103" name="Isosceles Triangle 102"/>
            <p:cNvSpPr/>
            <p:nvPr/>
          </p:nvSpPr>
          <p:spPr>
            <a:xfrm rot="10800000">
              <a:off x="905419" y="1523569"/>
              <a:ext cx="450352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88442" y="1230749"/>
              <a:ext cx="1684306" cy="33547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82296" bIns="82296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LOREM IPSUM</a:t>
              </a:r>
              <a:endParaRPr lang="en-US" sz="110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5446425" y="1230749"/>
            <a:ext cx="1734833" cy="4741715"/>
            <a:chOff x="2005880" y="1230749"/>
            <a:chExt cx="1734833" cy="4741715"/>
          </a:xfrm>
        </p:grpSpPr>
        <p:sp>
          <p:nvSpPr>
            <p:cNvPr id="106" name="Rectangle 105"/>
            <p:cNvSpPr/>
            <p:nvPr/>
          </p:nvSpPr>
          <p:spPr>
            <a:xfrm>
              <a:off x="2005880" y="1601750"/>
              <a:ext cx="1689973" cy="302104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 marL="171450" indent="-171450">
                <a:lnSpc>
                  <a:spcPts val="1100"/>
                </a:lnSpc>
                <a:buClr>
                  <a:schemeClr val="bg1"/>
                </a:buClr>
                <a:buFont typeface="Arial"/>
                <a:buChar char="•"/>
              </a:pPr>
              <a:endParaRPr lang="en-US" sz="1000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095817" y="1760881"/>
              <a:ext cx="1523844" cy="2683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auctor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dapibus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Vivamus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nulla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nec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ante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lorem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Cras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ornare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tristique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400" dirty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3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>
                <a:solidFill>
                  <a:schemeClr val="bg1"/>
                </a:solidFill>
                <a:cs typeface="Trebuchet MS"/>
              </a:endParaRPr>
            </a:p>
          </p:txBody>
        </p:sp>
        <p:sp>
          <p:nvSpPr>
            <p:cNvPr id="108" name="Isosceles Triangle 107"/>
            <p:cNvSpPr/>
            <p:nvPr/>
          </p:nvSpPr>
          <p:spPr>
            <a:xfrm rot="10800000">
              <a:off x="2625691" y="1523569"/>
              <a:ext cx="450352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008714" y="1230749"/>
              <a:ext cx="1684306" cy="335476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tIns="82296" bIns="82296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LOREM IPSUM</a:t>
              </a:r>
              <a:endParaRPr lang="en-US" sz="110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2008714" y="4658082"/>
              <a:ext cx="1684306" cy="1314382"/>
            </a:xfrm>
            <a:prstGeom prst="rect">
              <a:avLst/>
            </a:prstGeom>
            <a:solidFill>
              <a:srgbClr val="46454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18908" y="4799827"/>
              <a:ext cx="1621805" cy="1055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000" dirty="0">
                  <a:solidFill>
                    <a:schemeClr val="bg1"/>
                  </a:solidFill>
                  <a:cs typeface="Trebuchet MS"/>
                </a:rPr>
                <a:t> 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A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uctor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dapibus</a:t>
              </a:r>
              <a:r>
                <a:rPr lang="en-US" sz="10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neque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Nunc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dignissim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3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7166699" y="1230749"/>
            <a:ext cx="1734833" cy="4871334"/>
            <a:chOff x="285608" y="1230749"/>
            <a:chExt cx="1734833" cy="4871334"/>
          </a:xfrm>
        </p:grpSpPr>
        <p:sp>
          <p:nvSpPr>
            <p:cNvPr id="113" name="Rectangle 112"/>
            <p:cNvSpPr/>
            <p:nvPr/>
          </p:nvSpPr>
          <p:spPr>
            <a:xfrm>
              <a:off x="288442" y="4655065"/>
              <a:ext cx="1684306" cy="1314382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0" rtlCol="0" anchor="t" anchorCtr="0"/>
            <a:lstStyle/>
            <a:p>
              <a:pPr>
                <a:lnSpc>
                  <a:spcPts val="11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98636" y="4796810"/>
              <a:ext cx="1621805" cy="1305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000" dirty="0">
                  <a:solidFill>
                    <a:schemeClr val="bg1"/>
                  </a:solidFill>
                  <a:cs typeface="Trebuchet MS"/>
                </a:rPr>
                <a:t> 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A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uctor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>
                  <a:solidFill>
                    <a:schemeClr val="bg1"/>
                  </a:solidFill>
                  <a:cs typeface="Trebuchet MS"/>
                </a:rPr>
                <a:t>dapibus</a:t>
              </a:r>
              <a:r>
                <a:rPr lang="en-US" sz="10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neque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Nunc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dignissim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spcAft>
                  <a:spcPts val="600"/>
                </a:spcAft>
                <a:buClr>
                  <a:schemeClr val="bg1"/>
                </a:buClr>
              </a:pP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Auctor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dapibus</a:t>
              </a:r>
              <a:r>
                <a:rPr lang="en-US" sz="10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000" dirty="0" err="1" smtClean="0">
                  <a:solidFill>
                    <a:schemeClr val="bg1"/>
                  </a:solidFill>
                  <a:cs typeface="Trebuchet MS"/>
                </a:rPr>
                <a:t>neque</a:t>
              </a:r>
              <a:endParaRPr lang="en-US" sz="10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3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000" b="1" dirty="0" smtClean="0">
                <a:solidFill>
                  <a:schemeClr val="bg1"/>
                </a:solidFill>
                <a:cs typeface="Trebuchet MS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285608" y="1601750"/>
              <a:ext cx="1689973" cy="3021049"/>
            </a:xfrm>
            <a:prstGeom prst="rect">
              <a:avLst/>
            </a:prstGeom>
            <a:solidFill>
              <a:srgbClr val="39C2D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0" rtlCol="0" anchor="t" anchorCtr="0"/>
            <a:lstStyle/>
            <a:p>
              <a:pPr marL="171450" indent="-171450">
                <a:lnSpc>
                  <a:spcPts val="1100"/>
                </a:lnSpc>
                <a:buClr>
                  <a:schemeClr val="bg1"/>
                </a:buClr>
                <a:buFont typeface="Arial"/>
                <a:buChar char="•"/>
              </a:pPr>
              <a:endParaRPr lang="en-US" sz="10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84659" y="1760881"/>
              <a:ext cx="1523844" cy="3277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auctor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dapibus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Vivamus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nulla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nec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ante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lorem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Cras</a:t>
              </a:r>
              <a:r>
                <a:rPr lang="en-US" sz="1400" dirty="0" smtClean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ornare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cs typeface="Trebuchet MS"/>
                </a:rPr>
                <a:t>tristique</a:t>
              </a:r>
              <a:endParaRPr lang="en-US" sz="1400" dirty="0" smtClean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Vestibulum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auctor</a:t>
              </a:r>
              <a:r>
                <a:rPr lang="en-US" sz="1400" dirty="0">
                  <a:solidFill>
                    <a:schemeClr val="bg1"/>
                  </a:solidFill>
                  <a:cs typeface="Trebuchet MS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cs typeface="Trebuchet MS"/>
                </a:rPr>
                <a:t>dapibus</a:t>
              </a:r>
              <a:endParaRPr lang="en-US" sz="1400" dirty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2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400" dirty="0">
                <a:solidFill>
                  <a:schemeClr val="bg1"/>
                </a:solidFill>
                <a:cs typeface="Trebuchet MS"/>
              </a:endParaRPr>
            </a:p>
            <a:p>
              <a:pPr>
                <a:lnSpc>
                  <a:spcPct val="130000"/>
                </a:lnSpc>
                <a:spcAft>
                  <a:spcPts val="600"/>
                </a:spcAft>
                <a:buClr>
                  <a:schemeClr val="bg1"/>
                </a:buClr>
              </a:pPr>
              <a:endParaRPr lang="en-US" sz="1200" dirty="0" smtClean="0">
                <a:solidFill>
                  <a:schemeClr val="bg1"/>
                </a:solidFill>
                <a:cs typeface="Trebuchet MS"/>
              </a:endParaRPr>
            </a:p>
          </p:txBody>
        </p:sp>
        <p:sp>
          <p:nvSpPr>
            <p:cNvPr id="117" name="Isosceles Triangle 116"/>
            <p:cNvSpPr/>
            <p:nvPr/>
          </p:nvSpPr>
          <p:spPr>
            <a:xfrm rot="10800000">
              <a:off x="905419" y="1523569"/>
              <a:ext cx="450352" cy="171983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88442" y="1230749"/>
              <a:ext cx="1684306" cy="335476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82296" bIns="82296" rtlCol="0">
              <a:spAutoFit/>
            </a:bodyPr>
            <a:lstStyle/>
            <a:p>
              <a:pPr algn="ctr"/>
              <a:r>
                <a:rPr lang="en-US" sz="110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LOREM IPSUM</a:t>
              </a:r>
              <a:endParaRPr lang="en-US" sz="110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769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939800"/>
            <a:ext cx="9144000" cy="55625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/>
          <p:cNvSpPr/>
          <p:nvPr/>
        </p:nvSpPr>
        <p:spPr>
          <a:xfrm flipV="1">
            <a:off x="0" y="939801"/>
            <a:ext cx="7766050" cy="58293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999999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4300" y="1676401"/>
            <a:ext cx="7658100" cy="4743449"/>
          </a:xfrm>
          <a:prstGeom prst="rect">
            <a:avLst/>
          </a:prstGeom>
          <a:solidFill>
            <a:srgbClr val="FFFFFF"/>
          </a:solidFill>
          <a:ln w="6350" cmpd="sng">
            <a:solidFill>
              <a:schemeClr val="accent3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521450" y="1943100"/>
            <a:ext cx="1121833" cy="43688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bg1">
                <a:lumMod val="95000"/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9043" y="2241902"/>
            <a:ext cx="5393606" cy="338328"/>
            <a:chOff x="439043" y="2241902"/>
            <a:chExt cx="5393606" cy="338328"/>
          </a:xfrm>
        </p:grpSpPr>
        <p:sp>
          <p:nvSpPr>
            <p:cNvPr id="196" name="Rectangle 195"/>
            <p:cNvSpPr/>
            <p:nvPr/>
          </p:nvSpPr>
          <p:spPr>
            <a:xfrm>
              <a:off x="439043" y="2299052"/>
              <a:ext cx="716171" cy="269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/>
            <a:lstStyle/>
            <a:p>
              <a:pPr algn="ctr"/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Streaming</a:t>
              </a:r>
              <a:endParaRPr lang="en-US" sz="6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3003141" y="2299052"/>
              <a:ext cx="1170950" cy="26924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/>
            <a:lstStyle/>
            <a:p>
              <a:pPr algn="ctr"/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Request / Response</a:t>
              </a:r>
              <a:endParaRPr lang="en-US" sz="6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98" name="Snip Single Corner Rectangle 197"/>
            <p:cNvSpPr/>
            <p:nvPr/>
          </p:nvSpPr>
          <p:spPr>
            <a:xfrm>
              <a:off x="4466540" y="2241902"/>
              <a:ext cx="1366109" cy="337139"/>
            </a:xfrm>
            <a:prstGeom prst="snip1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tIns="18288" rtlCol="0" anchor="ctr" anchorCtr="1"/>
            <a:lstStyle/>
            <a:p>
              <a:pPr algn="ctr"/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Status / Error</a:t>
              </a:r>
            </a:p>
            <a:p>
              <a:pPr algn="ctr"/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Corrections Web Portal</a:t>
              </a:r>
              <a:endParaRPr lang="en-US" sz="6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01" name="Snip Single Corner Rectangle 200"/>
            <p:cNvSpPr/>
            <p:nvPr/>
          </p:nvSpPr>
          <p:spPr>
            <a:xfrm>
              <a:off x="1387454" y="2241902"/>
              <a:ext cx="1323237" cy="338328"/>
            </a:xfrm>
            <a:prstGeom prst="snip1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bg1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02" name="Snip Same Side Corner Rectangle 201"/>
            <p:cNvSpPr/>
            <p:nvPr/>
          </p:nvSpPr>
          <p:spPr>
            <a:xfrm rot="10800000">
              <a:off x="1533955" y="2299171"/>
              <a:ext cx="1030236" cy="228600"/>
            </a:xfrm>
            <a:prstGeom prst="snip2SameRect">
              <a:avLst/>
            </a:prstGeom>
            <a:noFill/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03" name="TextBox 202"/>
            <p:cNvSpPr txBox="1"/>
            <p:nvPr/>
          </p:nvSpPr>
          <p:spPr>
            <a:xfrm>
              <a:off x="1491092" y="2327174"/>
              <a:ext cx="1115961" cy="184666"/>
            </a:xfrm>
            <a:prstGeom prst="rect">
              <a:avLst/>
            </a:prstGeom>
            <a:noFill/>
            <a:ln w="3175" cmpd="sng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666666"/>
                  </a:solidFill>
                  <a:latin typeface="Trebuchet MS"/>
                  <a:cs typeface="Trebuchet MS"/>
                </a:rPr>
                <a:t>Managed </a:t>
              </a: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File Transfer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195086" y="4993127"/>
            <a:ext cx="3799517" cy="205872"/>
            <a:chOff x="2383132" y="5056627"/>
            <a:chExt cx="3799517" cy="205872"/>
          </a:xfrm>
          <a:solidFill>
            <a:srgbClr val="EDF4DA"/>
          </a:solidFill>
        </p:grpSpPr>
        <p:sp>
          <p:nvSpPr>
            <p:cNvPr id="269" name="Rectangle 268"/>
            <p:cNvSpPr/>
            <p:nvPr/>
          </p:nvSpPr>
          <p:spPr>
            <a:xfrm>
              <a:off x="2383132" y="5059919"/>
              <a:ext cx="1016000" cy="201168"/>
            </a:xfrm>
            <a:prstGeom prst="rect">
              <a:avLst/>
            </a:prstGeom>
            <a:grpFill/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Data Quality Monitor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70" name="Can 269"/>
            <p:cNvSpPr/>
            <p:nvPr/>
          </p:nvSpPr>
          <p:spPr>
            <a:xfrm>
              <a:off x="3580211" y="5061331"/>
              <a:ext cx="457200" cy="201168"/>
            </a:xfrm>
            <a:prstGeom prst="can">
              <a:avLst/>
            </a:prstGeom>
            <a:grpFill/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54864" rtlCol="0" anchor="ctr" anchorCtr="0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Error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71" name="Can 270"/>
            <p:cNvSpPr/>
            <p:nvPr/>
          </p:nvSpPr>
          <p:spPr>
            <a:xfrm>
              <a:off x="4218490" y="5056627"/>
              <a:ext cx="914400" cy="201168"/>
            </a:xfrm>
            <a:prstGeom prst="can">
              <a:avLst/>
            </a:prstGeom>
            <a:grpFill/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54864" rtlCol="0" anchor="ctr" anchorCtr="0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Unprocessed Data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72" name="Can 271"/>
            <p:cNvSpPr/>
            <p:nvPr/>
          </p:nvSpPr>
          <p:spPr>
            <a:xfrm>
              <a:off x="5313969" y="5056628"/>
              <a:ext cx="868680" cy="201168"/>
            </a:xfrm>
            <a:prstGeom prst="can">
              <a:avLst/>
            </a:prstGeom>
            <a:grpFill/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54864" rtlCol="0" anchor="ctr" anchorCtr="0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Operational Logs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</p:grpSp>
      <p:cxnSp>
        <p:nvCxnSpPr>
          <p:cNvPr id="279" name="Straight Arrow Connector 278"/>
          <p:cNvCxnSpPr>
            <a:stCxn id="284" idx="1"/>
          </p:cNvCxnSpPr>
          <p:nvPr/>
        </p:nvCxnSpPr>
        <p:spPr>
          <a:xfrm flipH="1" flipV="1">
            <a:off x="1349731" y="4459646"/>
            <a:ext cx="691676" cy="908"/>
          </a:xfrm>
          <a:prstGeom prst="straightConnector1">
            <a:avLst/>
          </a:prstGeom>
          <a:ln w="6350" cmpd="sng">
            <a:solidFill>
              <a:srgbClr val="1A9CB0"/>
            </a:solidFill>
            <a:headEnd type="none"/>
            <a:tailEnd type="triangl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041407" y="3846304"/>
            <a:ext cx="4106875" cy="1075416"/>
            <a:chOff x="2041407" y="3846304"/>
            <a:chExt cx="4106875" cy="1075416"/>
          </a:xfrm>
        </p:grpSpPr>
        <p:sp>
          <p:nvSpPr>
            <p:cNvPr id="265" name="TextBox 264"/>
            <p:cNvSpPr txBox="1"/>
            <p:nvPr/>
          </p:nvSpPr>
          <p:spPr>
            <a:xfrm>
              <a:off x="2041504" y="3846304"/>
              <a:ext cx="666849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Arial Black"/>
                  <a:cs typeface="Arial Black"/>
                </a:rPr>
                <a:t>DATA STORAGE</a:t>
              </a:r>
              <a:endParaRPr lang="en-US" sz="600" dirty="0">
                <a:solidFill>
                  <a:srgbClr val="666666"/>
                </a:solidFill>
                <a:latin typeface="Arial Black"/>
                <a:cs typeface="Arial Black"/>
              </a:endParaRPr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2041407" y="4001270"/>
              <a:ext cx="4106875" cy="920450"/>
              <a:chOff x="2193807" y="4033020"/>
              <a:chExt cx="4106875" cy="920450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2193807" y="4033020"/>
                <a:ext cx="1298448" cy="918568"/>
                <a:chOff x="2238257" y="3988570"/>
                <a:chExt cx="1298448" cy="918568"/>
              </a:xfrm>
            </p:grpSpPr>
            <p:sp>
              <p:nvSpPr>
                <p:cNvPr id="284" name="Rectangle 283"/>
                <p:cNvSpPr/>
                <p:nvPr/>
              </p:nvSpPr>
              <p:spPr>
                <a:xfrm>
                  <a:off x="2238257" y="3988570"/>
                  <a:ext cx="1298448" cy="918568"/>
                </a:xfrm>
                <a:prstGeom prst="rect">
                  <a:avLst/>
                </a:prstGeom>
                <a:pattFill prst="pct20">
                  <a:fgClr>
                    <a:schemeClr val="accent1"/>
                  </a:fgClr>
                  <a:bgClr>
                    <a:schemeClr val="bg1"/>
                  </a:bgClr>
                </a:pattFill>
                <a:ln w="3175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54864" rtlCol="0" anchor="ctr"/>
                <a:lstStyle/>
                <a:p>
                  <a:pPr algn="ctr"/>
                  <a:endParaRPr lang="en-US" dirty="0">
                    <a:solidFill>
                      <a:srgbClr val="2FC2D9"/>
                    </a:solidFill>
                  </a:endParaRPr>
                </a:p>
              </p:txBody>
            </p:sp>
            <p:sp>
              <p:nvSpPr>
                <p:cNvPr id="273" name="Can 272"/>
                <p:cNvSpPr/>
                <p:nvPr/>
              </p:nvSpPr>
              <p:spPr>
                <a:xfrm>
                  <a:off x="2468133" y="4271800"/>
                  <a:ext cx="838696" cy="228600"/>
                </a:xfrm>
                <a:prstGeom prst="can">
                  <a:avLst/>
                </a:prstGeom>
                <a:solidFill>
                  <a:srgbClr val="EDF4DA"/>
                </a:solidFill>
                <a:ln w="3175" cmpd="sng">
                  <a:solidFill>
                    <a:srgbClr val="A3C64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54864" rtlCol="0" anchor="ctr" anchorCtr="0"/>
                <a:lstStyle/>
                <a:p>
                  <a:pPr algn="ctr"/>
                  <a:r>
                    <a:rPr lang="en-US" sz="600" dirty="0" smtClean="0">
                      <a:solidFill>
                        <a:srgbClr val="666666"/>
                      </a:solidFill>
                      <a:latin typeface="Trebuchet MS"/>
                      <a:cs typeface="Trebuchet MS"/>
                    </a:rPr>
                    <a:t>1 Year Data</a:t>
                  </a:r>
                  <a:endParaRPr lang="en-US" sz="600" dirty="0">
                    <a:solidFill>
                      <a:srgbClr val="666666"/>
                    </a:solidFill>
                    <a:latin typeface="Trebuchet MS"/>
                    <a:cs typeface="Trebuchet MS"/>
                  </a:endParaRPr>
                </a:p>
              </p:txBody>
            </p:sp>
            <p:sp>
              <p:nvSpPr>
                <p:cNvPr id="274" name="Can 273"/>
                <p:cNvSpPr/>
                <p:nvPr/>
              </p:nvSpPr>
              <p:spPr>
                <a:xfrm>
                  <a:off x="2468133" y="4573159"/>
                  <a:ext cx="838696" cy="228600"/>
                </a:xfrm>
                <a:prstGeom prst="can">
                  <a:avLst/>
                </a:prstGeom>
                <a:solidFill>
                  <a:srgbClr val="EDF4DA"/>
                </a:solidFill>
                <a:ln w="3175" cmpd="sng">
                  <a:solidFill>
                    <a:srgbClr val="A3C644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82296" rtlCol="0" anchor="ctr" anchorCtr="1"/>
                <a:lstStyle/>
                <a:p>
                  <a:pPr algn="ctr">
                    <a:lnSpc>
                      <a:spcPct val="90000"/>
                    </a:lnSpc>
                  </a:pPr>
                  <a:r>
                    <a:rPr lang="en-US" sz="600" dirty="0" smtClean="0">
                      <a:solidFill>
                        <a:srgbClr val="666666"/>
                      </a:solidFill>
                      <a:latin typeface="Trebuchet MS"/>
                      <a:cs typeface="Trebuchet MS"/>
                    </a:rPr>
                    <a:t>5 Year Compressed Date</a:t>
                  </a:r>
                  <a:endParaRPr lang="en-US" sz="600" dirty="0">
                    <a:solidFill>
                      <a:srgbClr val="666666"/>
                    </a:solidFill>
                    <a:latin typeface="Trebuchet MS"/>
                    <a:cs typeface="Trebuchet MS"/>
                  </a:endParaRPr>
                </a:p>
              </p:txBody>
            </p:sp>
            <p:sp>
              <p:nvSpPr>
                <p:cNvPr id="275" name="TextBox 274"/>
                <p:cNvSpPr txBox="1"/>
                <p:nvPr/>
              </p:nvSpPr>
              <p:spPr>
                <a:xfrm>
                  <a:off x="2504902" y="4085014"/>
                  <a:ext cx="765158" cy="923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600" dirty="0" smtClean="0">
                      <a:solidFill>
                        <a:srgbClr val="666666"/>
                      </a:solidFill>
                      <a:latin typeface="Arial Black"/>
                      <a:cs typeface="Arial Black"/>
                    </a:rPr>
                    <a:t>EVENT &amp; ORDERS</a:t>
                  </a:r>
                  <a:endParaRPr lang="en-US" sz="600" dirty="0">
                    <a:solidFill>
                      <a:srgbClr val="666666"/>
                    </a:solidFill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9" name="Group 8"/>
              <p:cNvGrpSpPr/>
              <p:nvPr/>
            </p:nvGrpSpPr>
            <p:grpSpPr>
              <a:xfrm>
                <a:off x="3597931" y="4034902"/>
                <a:ext cx="1298448" cy="918568"/>
                <a:chOff x="3687854" y="3990452"/>
                <a:chExt cx="1298448" cy="918568"/>
              </a:xfrm>
            </p:grpSpPr>
            <p:sp>
              <p:nvSpPr>
                <p:cNvPr id="285" name="Rectangle 284"/>
                <p:cNvSpPr/>
                <p:nvPr/>
              </p:nvSpPr>
              <p:spPr>
                <a:xfrm>
                  <a:off x="3687854" y="3990452"/>
                  <a:ext cx="1298448" cy="918568"/>
                </a:xfrm>
                <a:prstGeom prst="rect">
                  <a:avLst/>
                </a:prstGeom>
                <a:pattFill prst="pct20">
                  <a:fgClr>
                    <a:schemeClr val="accent1"/>
                  </a:fgClr>
                  <a:bgClr>
                    <a:schemeClr val="bg1"/>
                  </a:bgClr>
                </a:pattFill>
                <a:ln w="3175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2FC2D9"/>
                    </a:solidFill>
                  </a:endParaRPr>
                </a:p>
              </p:txBody>
            </p:sp>
            <p:sp>
              <p:nvSpPr>
                <p:cNvPr id="266" name="Can 265"/>
                <p:cNvSpPr/>
                <p:nvPr/>
              </p:nvSpPr>
              <p:spPr>
                <a:xfrm>
                  <a:off x="3925873" y="4271800"/>
                  <a:ext cx="822411" cy="228600"/>
                </a:xfrm>
                <a:prstGeom prst="can">
                  <a:avLst/>
                </a:prstGeom>
                <a:solidFill>
                  <a:srgbClr val="EDF4DA"/>
                </a:solidFill>
                <a:ln w="3175" cmpd="sng">
                  <a:solidFill>
                    <a:srgbClr val="A3C644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54864" rtlCol="0" anchor="ctr" anchorCtr="0"/>
                <a:lstStyle/>
                <a:p>
                  <a:pPr algn="ctr"/>
                  <a:r>
                    <a:rPr lang="en-US" sz="600" dirty="0" smtClean="0">
                      <a:solidFill>
                        <a:srgbClr val="666666"/>
                      </a:solidFill>
                      <a:latin typeface="Trebuchet MS"/>
                      <a:cs typeface="Trebuchet MS"/>
                    </a:rPr>
                    <a:t>Customer Data</a:t>
                  </a:r>
                  <a:endParaRPr lang="en-US" sz="600" dirty="0">
                    <a:solidFill>
                      <a:srgbClr val="666666"/>
                    </a:solidFill>
                    <a:latin typeface="Trebuchet MS"/>
                    <a:cs typeface="Trebuchet MS"/>
                  </a:endParaRPr>
                </a:p>
              </p:txBody>
            </p:sp>
            <p:sp>
              <p:nvSpPr>
                <p:cNvPr id="267" name="Can 266"/>
                <p:cNvSpPr/>
                <p:nvPr/>
              </p:nvSpPr>
              <p:spPr>
                <a:xfrm>
                  <a:off x="3930430" y="4573159"/>
                  <a:ext cx="822411" cy="228600"/>
                </a:xfrm>
                <a:prstGeom prst="can">
                  <a:avLst/>
                </a:prstGeom>
                <a:solidFill>
                  <a:srgbClr val="EDF4DA"/>
                </a:solidFill>
                <a:ln w="3175" cmpd="sng">
                  <a:solidFill>
                    <a:srgbClr val="A3C644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54864" rtlCol="0" anchor="ctr" anchorCtr="0"/>
                <a:lstStyle/>
                <a:p>
                  <a:pPr algn="ctr"/>
                  <a:r>
                    <a:rPr lang="en-US" sz="600" dirty="0" smtClean="0">
                      <a:solidFill>
                        <a:srgbClr val="666666"/>
                      </a:solidFill>
                      <a:latin typeface="Trebuchet MS"/>
                      <a:cs typeface="Trebuchet MS"/>
                    </a:rPr>
                    <a:t>Reporter Data</a:t>
                  </a:r>
                  <a:endParaRPr lang="en-US" sz="600" dirty="0">
                    <a:solidFill>
                      <a:srgbClr val="666666"/>
                    </a:solidFill>
                    <a:latin typeface="Trebuchet MS"/>
                    <a:cs typeface="Trebuchet MS"/>
                  </a:endParaRPr>
                </a:p>
              </p:txBody>
            </p:sp>
            <p:sp>
              <p:nvSpPr>
                <p:cNvPr id="268" name="TextBox 267"/>
                <p:cNvSpPr txBox="1"/>
                <p:nvPr/>
              </p:nvSpPr>
              <p:spPr>
                <a:xfrm>
                  <a:off x="4131894" y="4085014"/>
                  <a:ext cx="410369" cy="923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600" dirty="0" smtClean="0">
                      <a:solidFill>
                        <a:srgbClr val="666666"/>
                      </a:solidFill>
                      <a:latin typeface="Arial Black"/>
                      <a:cs typeface="Arial Black"/>
                    </a:rPr>
                    <a:t>PLL DATA</a:t>
                  </a:r>
                  <a:endParaRPr lang="en-US" sz="600" dirty="0">
                    <a:solidFill>
                      <a:srgbClr val="666666"/>
                    </a:solidFill>
                    <a:latin typeface="Arial Black"/>
                    <a:cs typeface="Arial Black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5002054" y="4034902"/>
                <a:ext cx="1298628" cy="918568"/>
                <a:chOff x="5110004" y="3990452"/>
                <a:chExt cx="1298628" cy="918568"/>
              </a:xfrm>
            </p:grpSpPr>
            <p:sp>
              <p:nvSpPr>
                <p:cNvPr id="286" name="Rectangle 285"/>
                <p:cNvSpPr/>
                <p:nvPr/>
              </p:nvSpPr>
              <p:spPr>
                <a:xfrm>
                  <a:off x="5110004" y="3990452"/>
                  <a:ext cx="1298628" cy="918568"/>
                </a:xfrm>
                <a:prstGeom prst="rect">
                  <a:avLst/>
                </a:prstGeom>
                <a:pattFill prst="pct20">
                  <a:fgClr>
                    <a:schemeClr val="accent1"/>
                  </a:fgClr>
                  <a:bgClr>
                    <a:schemeClr val="bg1"/>
                  </a:bgClr>
                </a:pattFill>
                <a:ln w="3175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2FC2D9"/>
                    </a:solidFill>
                  </a:endParaRPr>
                </a:p>
              </p:txBody>
            </p:sp>
            <p:sp>
              <p:nvSpPr>
                <p:cNvPr id="276" name="Can 275"/>
                <p:cNvSpPr/>
                <p:nvPr/>
              </p:nvSpPr>
              <p:spPr>
                <a:xfrm>
                  <a:off x="5348113" y="4271800"/>
                  <a:ext cx="822411" cy="228600"/>
                </a:xfrm>
                <a:prstGeom prst="can">
                  <a:avLst/>
                </a:prstGeom>
                <a:solidFill>
                  <a:srgbClr val="EDF4DA"/>
                </a:solidFill>
                <a:ln w="3175" cmpd="sng">
                  <a:solidFill>
                    <a:srgbClr val="A3C644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54864" rtlCol="0" anchor="ctr" anchorCtr="0"/>
                <a:lstStyle/>
                <a:p>
                  <a:pPr algn="ctr"/>
                  <a:r>
                    <a:rPr lang="en-US" sz="600" dirty="0" smtClean="0">
                      <a:solidFill>
                        <a:srgbClr val="666666"/>
                      </a:solidFill>
                      <a:latin typeface="Trebuchet MS"/>
                      <a:cs typeface="Trebuchet MS"/>
                    </a:rPr>
                    <a:t>Reference Data</a:t>
                  </a:r>
                  <a:endParaRPr lang="en-US" sz="600" dirty="0">
                    <a:solidFill>
                      <a:srgbClr val="666666"/>
                    </a:solidFill>
                    <a:latin typeface="Trebuchet MS"/>
                    <a:cs typeface="Trebuchet MS"/>
                  </a:endParaRPr>
                </a:p>
              </p:txBody>
            </p:sp>
            <p:sp>
              <p:nvSpPr>
                <p:cNvPr id="277" name="Can 276"/>
                <p:cNvSpPr/>
                <p:nvPr/>
              </p:nvSpPr>
              <p:spPr>
                <a:xfrm>
                  <a:off x="5348113" y="4573159"/>
                  <a:ext cx="822411" cy="228600"/>
                </a:xfrm>
                <a:prstGeom prst="can">
                  <a:avLst/>
                </a:prstGeom>
                <a:solidFill>
                  <a:srgbClr val="EDF4DA"/>
                </a:solidFill>
                <a:ln w="3175" cmpd="sng">
                  <a:solidFill>
                    <a:srgbClr val="A3C644"/>
                  </a:solidFill>
                  <a:prstDash val="sysDash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54864" rtlCol="0" anchor="ctr" anchorCtr="0"/>
                <a:lstStyle/>
                <a:p>
                  <a:pPr algn="ctr"/>
                  <a:r>
                    <a:rPr lang="en-US" sz="600" dirty="0" smtClean="0">
                      <a:solidFill>
                        <a:srgbClr val="666666"/>
                      </a:solidFill>
                      <a:latin typeface="Trebuchet MS"/>
                      <a:cs typeface="Trebuchet MS"/>
                    </a:rPr>
                    <a:t>Market Data</a:t>
                  </a:r>
                  <a:endParaRPr lang="en-US" sz="600" dirty="0">
                    <a:solidFill>
                      <a:srgbClr val="666666"/>
                    </a:solidFill>
                    <a:latin typeface="Trebuchet MS"/>
                    <a:cs typeface="Trebuchet MS"/>
                  </a:endParaRPr>
                </a:p>
              </p:txBody>
            </p:sp>
            <p:sp>
              <p:nvSpPr>
                <p:cNvPr id="278" name="TextBox 277"/>
                <p:cNvSpPr txBox="1"/>
                <p:nvPr/>
              </p:nvSpPr>
              <p:spPr>
                <a:xfrm>
                  <a:off x="5169413" y="4085014"/>
                  <a:ext cx="1179810" cy="9233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00" dirty="0" smtClean="0">
                      <a:solidFill>
                        <a:srgbClr val="666666"/>
                      </a:solidFill>
                      <a:latin typeface="Arial Black"/>
                      <a:cs typeface="Arial Black"/>
                    </a:rPr>
                    <a:t>REFERENCE &amp; TRADE DATA</a:t>
                  </a:r>
                  <a:endParaRPr lang="en-US" sz="600" dirty="0">
                    <a:solidFill>
                      <a:srgbClr val="666666"/>
                    </a:solidFill>
                    <a:latin typeface="Arial Black"/>
                    <a:cs typeface="Arial Black"/>
                  </a:endParaRPr>
                </a:p>
              </p:txBody>
            </p:sp>
          </p:grpSp>
        </p:grpSp>
      </p:grpSp>
      <p:grpSp>
        <p:nvGrpSpPr>
          <p:cNvPr id="15" name="Group 14"/>
          <p:cNvGrpSpPr/>
          <p:nvPr/>
        </p:nvGrpSpPr>
        <p:grpSpPr>
          <a:xfrm>
            <a:off x="3994244" y="5727700"/>
            <a:ext cx="2167795" cy="590020"/>
            <a:chOff x="3994244" y="5727700"/>
            <a:chExt cx="2167795" cy="590020"/>
          </a:xfrm>
        </p:grpSpPr>
        <p:sp>
          <p:nvSpPr>
            <p:cNvPr id="296" name="Snip Single Corner Rectangle 295"/>
            <p:cNvSpPr/>
            <p:nvPr/>
          </p:nvSpPr>
          <p:spPr>
            <a:xfrm>
              <a:off x="5156199" y="5727700"/>
              <a:ext cx="1005840" cy="274320"/>
            </a:xfrm>
            <a:prstGeom prst="snip1Rect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36576" rtlCol="0" anchor="ctr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Email Services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7" name="Snip Single Corner Rectangle 296"/>
            <p:cNvSpPr/>
            <p:nvPr/>
          </p:nvSpPr>
          <p:spPr>
            <a:xfrm>
              <a:off x="5110446" y="6084562"/>
              <a:ext cx="1005840" cy="232490"/>
            </a:xfrm>
            <a:prstGeom prst="snip1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600" dirty="0">
                <a:solidFill>
                  <a:srgbClr val="2FC2D9"/>
                </a:solidFill>
              </a:endParaRPr>
            </a:p>
          </p:txBody>
        </p:sp>
        <p:sp>
          <p:nvSpPr>
            <p:cNvPr id="298" name="Snip Single Corner Rectangle 297"/>
            <p:cNvSpPr/>
            <p:nvPr/>
          </p:nvSpPr>
          <p:spPr>
            <a:xfrm>
              <a:off x="5151310" y="6043400"/>
              <a:ext cx="1005840" cy="235544"/>
            </a:xfrm>
            <a:prstGeom prst="snip1Rect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36576" rtlCol="0" anchor="ctr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Client CAT-Hosted Portal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9" name="Snip Single Corner Rectangle 298"/>
            <p:cNvSpPr/>
            <p:nvPr/>
          </p:nvSpPr>
          <p:spPr>
            <a:xfrm>
              <a:off x="3994244" y="6043400"/>
              <a:ext cx="1005840" cy="274320"/>
            </a:xfrm>
            <a:prstGeom prst="snip1Rect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36576" rtlCol="0" anchor="ctr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Regulation Web Portal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4" name="Snip Single Corner Rectangle 293"/>
            <p:cNvSpPr/>
            <p:nvPr/>
          </p:nvSpPr>
          <p:spPr>
            <a:xfrm>
              <a:off x="3994244" y="5730944"/>
              <a:ext cx="1005840" cy="266829"/>
            </a:xfrm>
            <a:prstGeom prst="snip1Rect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2FC2D9"/>
                </a:solidFill>
              </a:endParaRPr>
            </a:p>
          </p:txBody>
        </p:sp>
        <p:sp>
          <p:nvSpPr>
            <p:cNvPr id="295" name="Snip Same Side Corner Rectangle 294"/>
            <p:cNvSpPr/>
            <p:nvPr/>
          </p:nvSpPr>
          <p:spPr>
            <a:xfrm rot="10800000">
              <a:off x="4047526" y="5765736"/>
              <a:ext cx="899277" cy="197244"/>
            </a:xfrm>
            <a:prstGeom prst="snip2SameRect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2FC2D9"/>
                </a:solidFill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4012826" y="5772025"/>
              <a:ext cx="968676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666666"/>
                  </a:solidFill>
                  <a:latin typeface="Trebuchet MS"/>
                  <a:cs typeface="Trebuchet MS"/>
                </a:rPr>
                <a:t>Managed File </a:t>
              </a: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Transfer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614359" y="2024036"/>
            <a:ext cx="936015" cy="4148164"/>
            <a:chOff x="6614359" y="2024036"/>
            <a:chExt cx="936015" cy="4148164"/>
          </a:xfrm>
        </p:grpSpPr>
        <p:sp>
          <p:nvSpPr>
            <p:cNvPr id="307" name="TextBox 306"/>
            <p:cNvSpPr txBox="1"/>
            <p:nvPr/>
          </p:nvSpPr>
          <p:spPr>
            <a:xfrm>
              <a:off x="6614359" y="2024036"/>
              <a:ext cx="93601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chemeClr val="tx2"/>
                  </a:solidFill>
                  <a:latin typeface="Arial Black"/>
                  <a:cs typeface="Arial Black"/>
                </a:rPr>
                <a:t>ADMINISTRATIVE APPLICATION</a:t>
              </a:r>
              <a:endParaRPr lang="en-US" sz="700" dirty="0">
                <a:solidFill>
                  <a:schemeClr val="tx2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08" name="Snip Single Corner Rectangle 307"/>
            <p:cNvSpPr/>
            <p:nvPr/>
          </p:nvSpPr>
          <p:spPr>
            <a:xfrm>
              <a:off x="6698191" y="2353310"/>
              <a:ext cx="768350" cy="313690"/>
            </a:xfrm>
            <a:prstGeom prst="snip1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Web Query</a:t>
              </a:r>
              <a:r>
                <a:rPr lang="en-US" sz="600" dirty="0">
                  <a:solidFill>
                    <a:srgbClr val="666666"/>
                  </a:solidFill>
                  <a:latin typeface="Trebuchet MS"/>
                  <a:cs typeface="Trebuchet MS"/>
                </a:rPr>
                <a:t/>
              </a:r>
              <a:br>
                <a:rPr lang="en-US" sz="600" dirty="0">
                  <a:solidFill>
                    <a:srgbClr val="666666"/>
                  </a:solidFill>
                  <a:latin typeface="Trebuchet MS"/>
                  <a:cs typeface="Trebuchet MS"/>
                </a:rPr>
              </a:b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Interface</a:t>
              </a:r>
            </a:p>
          </p:txBody>
        </p:sp>
        <p:sp>
          <p:nvSpPr>
            <p:cNvPr id="309" name="Snip Single Corner Rectangle 308"/>
            <p:cNvSpPr/>
            <p:nvPr/>
          </p:nvSpPr>
          <p:spPr>
            <a:xfrm>
              <a:off x="6693746" y="2791460"/>
              <a:ext cx="777240" cy="313690"/>
            </a:xfrm>
            <a:prstGeom prst="snip1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Reporting</a:t>
              </a:r>
            </a:p>
          </p:txBody>
        </p:sp>
        <p:sp>
          <p:nvSpPr>
            <p:cNvPr id="310" name="Snip Single Corner Rectangle 309"/>
            <p:cNvSpPr/>
            <p:nvPr/>
          </p:nvSpPr>
          <p:spPr>
            <a:xfrm>
              <a:off x="6693746" y="3229610"/>
              <a:ext cx="777240" cy="313690"/>
            </a:xfrm>
            <a:prstGeom prst="snip1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Process Management Portal</a:t>
              </a:r>
            </a:p>
          </p:txBody>
        </p:sp>
        <p:sp>
          <p:nvSpPr>
            <p:cNvPr id="311" name="Snip Single Corner Rectangle 310"/>
            <p:cNvSpPr/>
            <p:nvPr/>
          </p:nvSpPr>
          <p:spPr>
            <a:xfrm>
              <a:off x="6693746" y="3667760"/>
              <a:ext cx="777240" cy="313690"/>
            </a:xfrm>
            <a:prstGeom prst="snip1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Alerts</a:t>
              </a:r>
            </a:p>
          </p:txBody>
        </p:sp>
        <p:sp>
          <p:nvSpPr>
            <p:cNvPr id="312" name="Snip Single Corner Rectangle 311"/>
            <p:cNvSpPr/>
            <p:nvPr/>
          </p:nvSpPr>
          <p:spPr>
            <a:xfrm>
              <a:off x="6693746" y="4105910"/>
              <a:ext cx="777240" cy="313690"/>
            </a:xfrm>
            <a:prstGeom prst="snip1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Reporter Data Management App</a:t>
              </a:r>
            </a:p>
          </p:txBody>
        </p:sp>
        <p:sp>
          <p:nvSpPr>
            <p:cNvPr id="313" name="Snip Single Corner Rectangle 312"/>
            <p:cNvSpPr/>
            <p:nvPr/>
          </p:nvSpPr>
          <p:spPr>
            <a:xfrm>
              <a:off x="6693746" y="4544060"/>
              <a:ext cx="777240" cy="313690"/>
            </a:xfrm>
            <a:prstGeom prst="snip1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Log Administrator Web App</a:t>
              </a:r>
            </a:p>
          </p:txBody>
        </p:sp>
        <p:sp>
          <p:nvSpPr>
            <p:cNvPr id="314" name="Snip Single Corner Rectangle 313"/>
            <p:cNvSpPr/>
            <p:nvPr/>
          </p:nvSpPr>
          <p:spPr>
            <a:xfrm>
              <a:off x="6693746" y="4982210"/>
              <a:ext cx="777240" cy="313690"/>
            </a:xfrm>
            <a:prstGeom prst="snip1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Reference Data Management App</a:t>
              </a:r>
            </a:p>
          </p:txBody>
        </p:sp>
        <p:sp>
          <p:nvSpPr>
            <p:cNvPr id="315" name="Snip Single Corner Rectangle 314"/>
            <p:cNvSpPr/>
            <p:nvPr/>
          </p:nvSpPr>
          <p:spPr>
            <a:xfrm>
              <a:off x="6693746" y="5420360"/>
              <a:ext cx="777240" cy="313690"/>
            </a:xfrm>
            <a:prstGeom prst="snip1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Order Data Management App</a:t>
              </a:r>
            </a:p>
          </p:txBody>
        </p:sp>
        <p:sp>
          <p:nvSpPr>
            <p:cNvPr id="316" name="Snip Single Corner Rectangle 315"/>
            <p:cNvSpPr/>
            <p:nvPr/>
          </p:nvSpPr>
          <p:spPr>
            <a:xfrm>
              <a:off x="6693746" y="5858510"/>
              <a:ext cx="777240" cy="313690"/>
            </a:xfrm>
            <a:prstGeom prst="snip1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Customer Data Management App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39043" y="2947983"/>
            <a:ext cx="5794926" cy="542800"/>
            <a:chOff x="439043" y="2947983"/>
            <a:chExt cx="5794926" cy="542800"/>
          </a:xfrm>
        </p:grpSpPr>
        <p:cxnSp>
          <p:nvCxnSpPr>
            <p:cNvPr id="229" name="Straight Connector 228"/>
            <p:cNvCxnSpPr/>
            <p:nvPr/>
          </p:nvCxnSpPr>
          <p:spPr>
            <a:xfrm>
              <a:off x="755650" y="3488502"/>
              <a:ext cx="5151967" cy="0"/>
            </a:xfrm>
            <a:prstGeom prst="line">
              <a:avLst/>
            </a:prstGeom>
            <a:ln w="31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/>
            <p:nvPr/>
          </p:nvCxnSpPr>
          <p:spPr>
            <a:xfrm flipV="1">
              <a:off x="5906611" y="3313933"/>
              <a:ext cx="0" cy="172217"/>
            </a:xfrm>
            <a:prstGeom prst="straightConnector1">
              <a:avLst/>
            </a:prstGeom>
            <a:ln w="3175" cmpd="sng">
              <a:solidFill>
                <a:schemeClr val="accent3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3057578" y="3335335"/>
              <a:ext cx="0" cy="155448"/>
            </a:xfrm>
            <a:prstGeom prst="line">
              <a:avLst/>
            </a:prstGeom>
            <a:ln w="31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Rectangle 236"/>
            <p:cNvSpPr/>
            <p:nvPr/>
          </p:nvSpPr>
          <p:spPr>
            <a:xfrm>
              <a:off x="439043" y="3048567"/>
              <a:ext cx="628822" cy="256032"/>
            </a:xfrm>
            <a:prstGeom prst="rect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ETL Stage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38" name="Rectangle 237"/>
            <p:cNvSpPr/>
            <p:nvPr/>
          </p:nvSpPr>
          <p:spPr>
            <a:xfrm>
              <a:off x="2222008" y="3016563"/>
              <a:ext cx="1656323" cy="320040"/>
            </a:xfrm>
            <a:prstGeom prst="rect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Validation, Added Value Calculations &amp; Error Handling Stage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39" name="Can 238"/>
            <p:cNvSpPr/>
            <p:nvPr/>
          </p:nvSpPr>
          <p:spPr>
            <a:xfrm>
              <a:off x="1312606" y="3048567"/>
              <a:ext cx="693351" cy="256032"/>
            </a:xfrm>
            <a:prstGeom prst="can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600" dirty="0">
                  <a:solidFill>
                    <a:srgbClr val="666666"/>
                  </a:solidFill>
                  <a:latin typeface="Trebuchet MS"/>
                  <a:cs typeface="Trebuchet MS"/>
                </a:rPr>
                <a:t>5 days Data</a:t>
              </a:r>
            </a:p>
          </p:txBody>
        </p:sp>
        <p:sp>
          <p:nvSpPr>
            <p:cNvPr id="240" name="Rectangle 239"/>
            <p:cNvSpPr/>
            <p:nvPr/>
          </p:nvSpPr>
          <p:spPr>
            <a:xfrm>
              <a:off x="4094382" y="2947983"/>
              <a:ext cx="1253526" cy="457200"/>
            </a:xfrm>
            <a:prstGeom prst="rect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Order Linkage Stage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42" name="Can 241"/>
            <p:cNvSpPr/>
            <p:nvPr/>
          </p:nvSpPr>
          <p:spPr>
            <a:xfrm>
              <a:off x="4227218" y="3138822"/>
              <a:ext cx="976828" cy="219456"/>
            </a:xfrm>
            <a:prstGeom prst="can">
              <a:avLst/>
            </a:prstGeom>
            <a:noFill/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t" anchorCtr="0"/>
            <a:lstStyle/>
            <a:p>
              <a:pPr algn="ctr"/>
              <a:r>
                <a:rPr lang="en-US" sz="600" dirty="0">
                  <a:solidFill>
                    <a:srgbClr val="666666"/>
                  </a:solidFill>
                  <a:latin typeface="Trebuchet MS"/>
                  <a:cs typeface="Trebuchet MS"/>
                </a:rPr>
                <a:t>Unlinked Orders</a:t>
              </a:r>
            </a:p>
            <a:p>
              <a:pPr algn="ctr"/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44" name="Can 243"/>
            <p:cNvSpPr/>
            <p:nvPr/>
          </p:nvSpPr>
          <p:spPr>
            <a:xfrm>
              <a:off x="5563958" y="3048567"/>
              <a:ext cx="670011" cy="256032"/>
            </a:xfrm>
            <a:prstGeom prst="can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Errors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cxnSp>
          <p:nvCxnSpPr>
            <p:cNvPr id="246" name="Straight Arrow Connector 245"/>
            <p:cNvCxnSpPr/>
            <p:nvPr/>
          </p:nvCxnSpPr>
          <p:spPr>
            <a:xfrm flipV="1">
              <a:off x="3878332" y="3174826"/>
              <a:ext cx="213185" cy="3515"/>
            </a:xfrm>
            <a:prstGeom prst="straightConnector1">
              <a:avLst/>
            </a:prstGeom>
            <a:ln w="3175" cmpd="sng">
              <a:solidFill>
                <a:schemeClr val="accent3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/>
            <p:nvPr/>
          </p:nvCxnSpPr>
          <p:spPr>
            <a:xfrm flipV="1">
              <a:off x="2010190" y="3174826"/>
              <a:ext cx="210192" cy="3515"/>
            </a:xfrm>
            <a:prstGeom prst="straightConnector1">
              <a:avLst/>
            </a:prstGeom>
            <a:ln w="3175" cmpd="sng">
              <a:solidFill>
                <a:schemeClr val="accent3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/>
            <p:cNvCxnSpPr/>
            <p:nvPr/>
          </p:nvCxnSpPr>
          <p:spPr>
            <a:xfrm flipV="1">
              <a:off x="5351532" y="3174826"/>
              <a:ext cx="213185" cy="3515"/>
            </a:xfrm>
            <a:prstGeom prst="straightConnector1">
              <a:avLst/>
            </a:prstGeom>
            <a:ln w="3175" cmpd="sng">
              <a:solidFill>
                <a:schemeClr val="accent3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39" idx="2"/>
            </p:cNvCxnSpPr>
            <p:nvPr/>
          </p:nvCxnSpPr>
          <p:spPr>
            <a:xfrm flipH="1" flipV="1">
              <a:off x="1090083" y="3172883"/>
              <a:ext cx="222523" cy="3700"/>
            </a:xfrm>
            <a:prstGeom prst="line">
              <a:avLst/>
            </a:prstGeom>
            <a:ln w="31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>
              <a:stCxn id="237" idx="2"/>
            </p:cNvCxnSpPr>
            <p:nvPr/>
          </p:nvCxnSpPr>
          <p:spPr>
            <a:xfrm>
              <a:off x="753454" y="3304599"/>
              <a:ext cx="0" cy="186184"/>
            </a:xfrm>
            <a:prstGeom prst="line">
              <a:avLst/>
            </a:prstGeom>
            <a:ln w="3175" cmpd="sng">
              <a:solidFill>
                <a:schemeClr val="accent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7817077" y="3713148"/>
            <a:ext cx="1196114" cy="2627249"/>
            <a:chOff x="7817077" y="3713148"/>
            <a:chExt cx="1196114" cy="2627249"/>
          </a:xfrm>
        </p:grpSpPr>
        <p:sp>
          <p:nvSpPr>
            <p:cNvPr id="77" name="TextBox 76"/>
            <p:cNvSpPr txBox="1"/>
            <p:nvPr/>
          </p:nvSpPr>
          <p:spPr>
            <a:xfrm>
              <a:off x="7817077" y="3713148"/>
              <a:ext cx="73477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 smtClean="0">
                  <a:solidFill>
                    <a:srgbClr val="666666"/>
                  </a:solidFill>
                  <a:latin typeface="Arial Black"/>
                  <a:cs typeface="Arial Black"/>
                </a:rPr>
                <a:t>LEGEND</a:t>
              </a:r>
              <a:endParaRPr lang="en-US" sz="700" dirty="0">
                <a:solidFill>
                  <a:srgbClr val="666666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301178" y="4771450"/>
              <a:ext cx="681532" cy="184666"/>
            </a:xfrm>
            <a:prstGeom prst="rect">
              <a:avLst/>
            </a:prstGeom>
            <a:noFill/>
            <a:ln w="3175" cmpd="sng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Application/</a:t>
              </a:r>
              <a:b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</a:br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User Interface/API</a:t>
              </a:r>
            </a:p>
          </p:txBody>
        </p:sp>
        <p:sp>
          <p:nvSpPr>
            <p:cNvPr id="57" name="Snip Single Corner Rectangle 56"/>
            <p:cNvSpPr/>
            <p:nvPr/>
          </p:nvSpPr>
          <p:spPr>
            <a:xfrm>
              <a:off x="7947420" y="4791124"/>
              <a:ext cx="239797" cy="145318"/>
            </a:xfrm>
            <a:prstGeom prst="snip1Rect">
              <a:avLst/>
            </a:prstGeom>
            <a:solidFill>
              <a:schemeClr val="bg2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rgbClr val="999999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8301178" y="5154735"/>
              <a:ext cx="257019" cy="92333"/>
            </a:xfrm>
            <a:prstGeom prst="rect">
              <a:avLst/>
            </a:prstGeom>
            <a:noFill/>
            <a:ln w="3175" cmpd="sng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Archive</a:t>
              </a:r>
              <a:endParaRPr lang="en-US" sz="6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7947420" y="5127939"/>
              <a:ext cx="239797" cy="145925"/>
            </a:xfrm>
            <a:prstGeom prst="ellipse">
              <a:avLst/>
            </a:prstGeom>
            <a:solidFill>
              <a:schemeClr val="bg2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bg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301178" y="5774754"/>
              <a:ext cx="474488" cy="92333"/>
            </a:xfrm>
            <a:prstGeom prst="rect">
              <a:avLst/>
            </a:prstGeom>
            <a:noFill/>
            <a:ln w="3175" cmpd="sng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Data Provider</a:t>
              </a:r>
              <a:endParaRPr lang="en-US" sz="6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67" name="Rounded Rectangle 66"/>
            <p:cNvSpPr/>
            <p:nvPr/>
          </p:nvSpPr>
          <p:spPr>
            <a:xfrm>
              <a:off x="7944077" y="5750265"/>
              <a:ext cx="246483" cy="141311"/>
            </a:xfrm>
            <a:prstGeom prst="roundRect">
              <a:avLst/>
            </a:prstGeom>
            <a:solidFill>
              <a:schemeClr val="bg2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bg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301179" y="6063398"/>
              <a:ext cx="712012" cy="276999"/>
            </a:xfrm>
            <a:prstGeom prst="rect">
              <a:avLst/>
            </a:prstGeom>
            <a:noFill/>
            <a:ln w="3175" cmpd="sng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Service Group/</a:t>
              </a:r>
            </a:p>
            <a:p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Layer International Services</a:t>
              </a:r>
              <a:endParaRPr lang="en-US" sz="6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947420" y="6129815"/>
              <a:ext cx="239797" cy="144164"/>
            </a:xfrm>
            <a:prstGeom prst="rect">
              <a:avLst/>
            </a:prstGeom>
            <a:solidFill>
              <a:schemeClr val="bg2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bg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8301178" y="4073210"/>
              <a:ext cx="525785" cy="184666"/>
            </a:xfrm>
            <a:prstGeom prst="rect">
              <a:avLst/>
            </a:prstGeom>
            <a:noFill/>
            <a:ln w="3175" cmpd="sng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Input/</a:t>
              </a:r>
            </a:p>
            <a:p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Output Process</a:t>
              </a:r>
              <a:endParaRPr lang="en-US" sz="6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75" name="Parallelogram 74"/>
            <p:cNvSpPr/>
            <p:nvPr/>
          </p:nvSpPr>
          <p:spPr>
            <a:xfrm>
              <a:off x="7947420" y="4104143"/>
              <a:ext cx="239797" cy="122801"/>
            </a:xfrm>
            <a:prstGeom prst="parallelogram">
              <a:avLst/>
            </a:prstGeom>
            <a:solidFill>
              <a:schemeClr val="bg2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bg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301178" y="5465899"/>
              <a:ext cx="441452" cy="92333"/>
            </a:xfrm>
            <a:prstGeom prst="rect">
              <a:avLst/>
            </a:prstGeom>
            <a:noFill/>
            <a:ln w="3175" cmpd="sng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Data Storage</a:t>
              </a:r>
              <a:endParaRPr lang="en-US" sz="6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49" name="Can 48"/>
            <p:cNvSpPr/>
            <p:nvPr/>
          </p:nvSpPr>
          <p:spPr>
            <a:xfrm>
              <a:off x="7947420" y="5445687"/>
              <a:ext cx="239797" cy="132756"/>
            </a:xfrm>
            <a:prstGeom prst="can">
              <a:avLst/>
            </a:prstGeom>
            <a:solidFill>
              <a:schemeClr val="bg2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solidFill>
                  <a:schemeClr val="bg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301178" y="4468497"/>
              <a:ext cx="543036" cy="92333"/>
            </a:xfrm>
            <a:prstGeom prst="rect">
              <a:avLst/>
            </a:prstGeom>
            <a:noFill/>
            <a:ln w="3175" cmpd="sng"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Files</a:t>
              </a:r>
              <a:endParaRPr lang="en-US" sz="6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51" name="Snip Same Side Corner Rectangle 50"/>
            <p:cNvSpPr/>
            <p:nvPr/>
          </p:nvSpPr>
          <p:spPr>
            <a:xfrm rot="10800000">
              <a:off x="7982354" y="4429698"/>
              <a:ext cx="169929" cy="169929"/>
            </a:xfrm>
            <a:prstGeom prst="snip2SameRect">
              <a:avLst/>
            </a:prstGeom>
            <a:solidFill>
              <a:schemeClr val="bg2"/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>
                <a:ln>
                  <a:solidFill>
                    <a:schemeClr val="accent3"/>
                  </a:solidFill>
                </a:ln>
                <a:solidFill>
                  <a:schemeClr val="bg2"/>
                </a:solidFill>
                <a:latin typeface="Trebuchet MS"/>
                <a:cs typeface="Trebuchet MS"/>
              </a:endParaRPr>
            </a:p>
          </p:txBody>
        </p:sp>
        <p:cxnSp>
          <p:nvCxnSpPr>
            <p:cNvPr id="241" name="Straight Connector 240"/>
            <p:cNvCxnSpPr/>
            <p:nvPr/>
          </p:nvCxnSpPr>
          <p:spPr>
            <a:xfrm>
              <a:off x="7905750" y="3968750"/>
              <a:ext cx="1085850" cy="0"/>
            </a:xfrm>
            <a:prstGeom prst="line">
              <a:avLst/>
            </a:prstGeom>
            <a:ln w="3175" cmpd="sng">
              <a:solidFill>
                <a:schemeClr val="bg2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/>
          <p:cNvSpPr txBox="1"/>
          <p:nvPr/>
        </p:nvSpPr>
        <p:spPr>
          <a:xfrm>
            <a:off x="439043" y="1770907"/>
            <a:ext cx="112851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b="1" dirty="0" smtClean="0">
                <a:solidFill>
                  <a:schemeClr val="tx2"/>
                </a:solidFill>
                <a:latin typeface="Arial Black"/>
                <a:cs typeface="Arial Black"/>
              </a:rPr>
              <a:t>BROADRIDGE HOSTED</a:t>
            </a:r>
            <a:endParaRPr lang="en-US" sz="700" b="1" dirty="0">
              <a:solidFill>
                <a:schemeClr val="tx2"/>
              </a:solidFill>
              <a:latin typeface="Arial Black"/>
              <a:cs typeface="Arial Black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39043" y="3846304"/>
            <a:ext cx="925049" cy="1315757"/>
            <a:chOff x="439043" y="3846304"/>
            <a:chExt cx="925049" cy="1315757"/>
          </a:xfrm>
        </p:grpSpPr>
        <p:sp>
          <p:nvSpPr>
            <p:cNvPr id="256" name="Oval 255"/>
            <p:cNvSpPr/>
            <p:nvPr/>
          </p:nvSpPr>
          <p:spPr>
            <a:xfrm>
              <a:off x="439043" y="4054920"/>
              <a:ext cx="925049" cy="320040"/>
            </a:xfrm>
            <a:prstGeom prst="ellipse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2 Years Processed</a:t>
              </a:r>
            </a:p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Data Archive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61" name="Oval 260"/>
            <p:cNvSpPr/>
            <p:nvPr/>
          </p:nvSpPr>
          <p:spPr>
            <a:xfrm>
              <a:off x="439043" y="4452535"/>
              <a:ext cx="890637" cy="311911"/>
            </a:xfrm>
            <a:prstGeom prst="ellipse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Unprocessed Data Archive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62" name="Oval 261"/>
            <p:cNvSpPr/>
            <p:nvPr/>
          </p:nvSpPr>
          <p:spPr>
            <a:xfrm>
              <a:off x="439043" y="4842021"/>
              <a:ext cx="854645" cy="320040"/>
            </a:xfrm>
            <a:prstGeom prst="ellipse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Logs Archive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39043" y="3846304"/>
              <a:ext cx="634564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600" dirty="0" smtClean="0">
                  <a:solidFill>
                    <a:srgbClr val="666666"/>
                  </a:solidFill>
                  <a:latin typeface="Arial Black"/>
                  <a:cs typeface="Arial Black"/>
                </a:rPr>
                <a:t>DATA ARCHIVE</a:t>
              </a:r>
              <a:endParaRPr lang="en-US" sz="600" dirty="0">
                <a:solidFill>
                  <a:srgbClr val="666666"/>
                </a:solidFill>
                <a:latin typeface="Arial Black"/>
                <a:cs typeface="Arial Black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174625" y="1892300"/>
            <a:ext cx="6245352" cy="301336"/>
            <a:chOff x="174625" y="1892300"/>
            <a:chExt cx="6245352" cy="301336"/>
          </a:xfrm>
        </p:grpSpPr>
        <p:cxnSp>
          <p:nvCxnSpPr>
            <p:cNvPr id="122" name="Straight Arrow Connector 121"/>
            <p:cNvCxnSpPr/>
            <p:nvPr/>
          </p:nvCxnSpPr>
          <p:spPr>
            <a:xfrm>
              <a:off x="3297301" y="1892300"/>
              <a:ext cx="0" cy="301336"/>
            </a:xfrm>
            <a:prstGeom prst="straightConnector1">
              <a:avLst/>
            </a:prstGeom>
            <a:ln w="3175" cap="flat" cmpd="sng">
              <a:solidFill>
                <a:schemeClr val="accent2"/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/>
            <p:cNvSpPr/>
            <p:nvPr/>
          </p:nvSpPr>
          <p:spPr>
            <a:xfrm>
              <a:off x="174625" y="1943100"/>
              <a:ext cx="6245352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70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B2B INGESTION </a:t>
              </a:r>
              <a:r>
                <a:rPr lang="en-US" sz="700" dirty="0">
                  <a:solidFill>
                    <a:schemeClr val="bg1"/>
                  </a:solidFill>
                  <a:latin typeface="Arial Black"/>
                  <a:cs typeface="Arial Black"/>
                </a:rPr>
                <a:t>LAYER</a:t>
              </a:r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174625" y="2674197"/>
            <a:ext cx="6245352" cy="2032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74320" rtlCol="0" anchor="ctr"/>
          <a:lstStyle/>
          <a:p>
            <a:r>
              <a:rPr lang="en-US" sz="700" dirty="0" smtClean="0">
                <a:solidFill>
                  <a:srgbClr val="FFFFFF"/>
                </a:solidFill>
                <a:latin typeface="Arial Black"/>
                <a:cs typeface="Arial Black"/>
              </a:rPr>
              <a:t>OPERATIONAL </a:t>
            </a:r>
            <a:r>
              <a:rPr lang="en-US" sz="700" dirty="0">
                <a:solidFill>
                  <a:srgbClr val="FFFFFF"/>
                </a:solidFill>
                <a:latin typeface="Arial Black"/>
                <a:cs typeface="Arial Black"/>
              </a:rPr>
              <a:t>DATA STORE </a:t>
            </a:r>
            <a:r>
              <a:rPr lang="en-US" sz="700" dirty="0" smtClean="0">
                <a:solidFill>
                  <a:srgbClr val="FFFFFF"/>
                </a:solidFill>
                <a:latin typeface="Arial Black"/>
                <a:cs typeface="Arial Black"/>
              </a:rPr>
              <a:t>LAYER</a:t>
            </a:r>
            <a:endParaRPr lang="en-US" sz="7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grpSp>
        <p:nvGrpSpPr>
          <p:cNvPr id="125" name="Group 124"/>
          <p:cNvGrpSpPr/>
          <p:nvPr/>
        </p:nvGrpSpPr>
        <p:grpSpPr>
          <a:xfrm>
            <a:off x="174625" y="3531757"/>
            <a:ext cx="6245352" cy="301336"/>
            <a:chOff x="174625" y="3563507"/>
            <a:chExt cx="6245352" cy="301336"/>
          </a:xfrm>
        </p:grpSpPr>
        <p:cxnSp>
          <p:nvCxnSpPr>
            <p:cNvPr id="126" name="Straight Arrow Connector 125"/>
            <p:cNvCxnSpPr/>
            <p:nvPr/>
          </p:nvCxnSpPr>
          <p:spPr>
            <a:xfrm>
              <a:off x="3297301" y="3563507"/>
              <a:ext cx="0" cy="301336"/>
            </a:xfrm>
            <a:prstGeom prst="straightConnector1">
              <a:avLst/>
            </a:prstGeom>
            <a:ln w="3175" cap="flat" cmpd="sng">
              <a:solidFill>
                <a:srgbClr val="2FC2D9"/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>
              <a:off x="174625" y="3612575"/>
              <a:ext cx="6245352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700" b="1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CENTRAL </a:t>
              </a:r>
              <a:r>
                <a:rPr lang="en-US" sz="700" b="1" dirty="0">
                  <a:solidFill>
                    <a:srgbClr val="FFFFFF"/>
                  </a:solidFill>
                  <a:latin typeface="Arial Black"/>
                  <a:cs typeface="Arial Black"/>
                </a:rPr>
                <a:t>REPOSITORY LAYER</a:t>
              </a:r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174625" y="5247988"/>
            <a:ext cx="6245352" cy="301336"/>
            <a:chOff x="174625" y="5298788"/>
            <a:chExt cx="6245352" cy="301336"/>
          </a:xfrm>
        </p:grpSpPr>
        <p:cxnSp>
          <p:nvCxnSpPr>
            <p:cNvPr id="129" name="Straight Arrow Connector 128"/>
            <p:cNvCxnSpPr/>
            <p:nvPr/>
          </p:nvCxnSpPr>
          <p:spPr>
            <a:xfrm>
              <a:off x="3297301" y="5298788"/>
              <a:ext cx="0" cy="301336"/>
            </a:xfrm>
            <a:prstGeom prst="straightConnector1">
              <a:avLst/>
            </a:prstGeom>
            <a:ln w="3175" cap="flat" cmpd="sng">
              <a:solidFill>
                <a:srgbClr val="2FC2D9"/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129"/>
            <p:cNvSpPr/>
            <p:nvPr/>
          </p:nvSpPr>
          <p:spPr>
            <a:xfrm>
              <a:off x="174625" y="5346700"/>
              <a:ext cx="6245352" cy="203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274320" rtlCol="0" anchor="ctr"/>
            <a:lstStyle/>
            <a:p>
              <a:r>
                <a:rPr lang="en-US" sz="700" b="1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DATA </a:t>
              </a:r>
              <a:r>
                <a:rPr lang="en-US" sz="700" b="1" dirty="0">
                  <a:solidFill>
                    <a:srgbClr val="FFFFFF"/>
                  </a:solidFill>
                  <a:latin typeface="Arial Black"/>
                  <a:cs typeface="Arial Black"/>
                </a:rPr>
                <a:t>DELIVERY LAYER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4500" y="5554454"/>
            <a:ext cx="3359150" cy="763796"/>
            <a:chOff x="444500" y="5554454"/>
            <a:chExt cx="3359150" cy="763796"/>
          </a:xfrm>
        </p:grpSpPr>
        <p:sp>
          <p:nvSpPr>
            <p:cNvPr id="116" name="Rectangle 115"/>
            <p:cNvSpPr/>
            <p:nvPr/>
          </p:nvSpPr>
          <p:spPr>
            <a:xfrm>
              <a:off x="444500" y="5740400"/>
              <a:ext cx="3359150" cy="577850"/>
            </a:xfrm>
            <a:prstGeom prst="rect">
              <a:avLst/>
            </a:prstGeom>
            <a:pattFill prst="pct20">
              <a:fgClr>
                <a:schemeClr val="accent1"/>
              </a:fgClr>
              <a:bgClr>
                <a:schemeClr val="bg1"/>
              </a:bgClr>
            </a:patt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54864" rtlCol="0" anchor="ctr"/>
            <a:lstStyle/>
            <a:p>
              <a:pPr algn="ctr"/>
              <a:endParaRPr lang="en-US" dirty="0">
                <a:solidFill>
                  <a:srgbClr val="2FC2D9"/>
                </a:solidFill>
              </a:endParaRPr>
            </a:p>
          </p:txBody>
        </p:sp>
        <p:sp>
          <p:nvSpPr>
            <p:cNvPr id="113" name="Can 112"/>
            <p:cNvSpPr/>
            <p:nvPr/>
          </p:nvSpPr>
          <p:spPr>
            <a:xfrm>
              <a:off x="2742941" y="5966883"/>
              <a:ext cx="941832" cy="227660"/>
            </a:xfrm>
            <a:prstGeom prst="can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82296" rtlCol="0" anchor="ctr" anchorCtr="0"/>
            <a:lstStyle/>
            <a:p>
              <a:pPr algn="ctr">
                <a:lnSpc>
                  <a:spcPct val="90000"/>
                </a:lnSpc>
              </a:pPr>
              <a:endParaRPr lang="en-US" sz="550" dirty="0">
                <a:solidFill>
                  <a:srgbClr val="2FC2D9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0" name="Can 289"/>
            <p:cNvSpPr/>
            <p:nvPr/>
          </p:nvSpPr>
          <p:spPr>
            <a:xfrm>
              <a:off x="2793741" y="5915495"/>
              <a:ext cx="940059" cy="227660"/>
            </a:xfrm>
            <a:prstGeom prst="can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82296" rtlCol="0" anchor="ctr" anchorCtr="0"/>
            <a:lstStyle/>
            <a:p>
              <a:pPr algn="ctr">
                <a:lnSpc>
                  <a:spcPct val="90000"/>
                </a:lnSpc>
              </a:pP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Regulator’s Sandbox Storage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1" name="Parallelogram 290"/>
            <p:cNvSpPr/>
            <p:nvPr/>
          </p:nvSpPr>
          <p:spPr>
            <a:xfrm>
              <a:off x="517670" y="5924599"/>
              <a:ext cx="1078992" cy="209453"/>
            </a:xfrm>
            <a:prstGeom prst="parallelogram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Query Optimization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93" name="Parallelogram 292"/>
            <p:cNvSpPr/>
            <p:nvPr/>
          </p:nvSpPr>
          <p:spPr>
            <a:xfrm>
              <a:off x="1607285" y="5924599"/>
              <a:ext cx="1078992" cy="209453"/>
            </a:xfrm>
            <a:prstGeom prst="parallelogram">
              <a:avLst/>
            </a:prstGeom>
            <a:solidFill>
              <a:srgbClr val="EDF4DA"/>
            </a:solidFill>
            <a:ln w="3175" cmpd="sng">
              <a:solidFill>
                <a:srgbClr val="A3C644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Data Enrichment</a:t>
              </a:r>
              <a:endParaRPr lang="en-US" sz="6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60420" y="5554454"/>
              <a:ext cx="591809" cy="9233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600" dirty="0">
                  <a:solidFill>
                    <a:srgbClr val="666666"/>
                  </a:solidFill>
                  <a:latin typeface="Arial Black"/>
                  <a:cs typeface="Arial Black"/>
                </a:rPr>
                <a:t>DATA ACCESS</a:t>
              </a:r>
            </a:p>
          </p:txBody>
        </p:sp>
      </p:grpSp>
      <p:cxnSp>
        <p:nvCxnSpPr>
          <p:cNvPr id="132" name="Straight Arrow Connector 131"/>
          <p:cNvCxnSpPr/>
          <p:nvPr/>
        </p:nvCxnSpPr>
        <p:spPr>
          <a:xfrm>
            <a:off x="3297301" y="1269144"/>
            <a:ext cx="0" cy="301336"/>
          </a:xfrm>
          <a:prstGeom prst="straightConnector1">
            <a:avLst/>
          </a:prstGeom>
          <a:ln w="3175" cap="flat" cmpd="sng">
            <a:solidFill>
              <a:schemeClr val="accent6"/>
            </a:solidFill>
            <a:prstDash val="solid"/>
            <a:round/>
            <a:headEnd type="triangle" w="med" len="sm"/>
            <a:tailEnd type="triangle" w="med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455613" y="1013053"/>
            <a:ext cx="7093478" cy="447447"/>
            <a:chOff x="455613" y="1013053"/>
            <a:chExt cx="7093478" cy="447447"/>
          </a:xfrm>
        </p:grpSpPr>
        <p:sp>
          <p:nvSpPr>
            <p:cNvPr id="85" name="Rounded Rectangle 84"/>
            <p:cNvSpPr/>
            <p:nvPr/>
          </p:nvSpPr>
          <p:spPr>
            <a:xfrm>
              <a:off x="455613" y="1187450"/>
              <a:ext cx="858804" cy="273050"/>
            </a:xfrm>
            <a:prstGeom prst="roundRect">
              <a:avLst/>
            </a:prstGeom>
            <a:noFill/>
            <a:ln w="63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sz="7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Exchanges</a:t>
              </a:r>
              <a:endParaRPr lang="en-US" sz="7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2" name="Rounded Rectangle 91"/>
            <p:cNvSpPr/>
            <p:nvPr/>
          </p:nvSpPr>
          <p:spPr>
            <a:xfrm>
              <a:off x="1684947" y="1187450"/>
              <a:ext cx="858804" cy="273050"/>
            </a:xfrm>
            <a:prstGeom prst="roundRect">
              <a:avLst/>
            </a:prstGeom>
            <a:noFill/>
            <a:ln w="63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sz="7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TRF / ADF</a:t>
              </a:r>
              <a:endParaRPr lang="en-US" sz="7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93" name="Rounded Rectangle 92"/>
            <p:cNvSpPr/>
            <p:nvPr/>
          </p:nvSpPr>
          <p:spPr>
            <a:xfrm>
              <a:off x="2914281" y="1190625"/>
              <a:ext cx="2226962" cy="266700"/>
            </a:xfrm>
            <a:prstGeom prst="roundRect">
              <a:avLst/>
            </a:prstGeom>
            <a:noFill/>
            <a:ln w="63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sz="7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Broker-Dealers / Reporting Agents</a:t>
              </a:r>
              <a:endParaRPr lang="en-US" sz="7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5511773" y="1190625"/>
              <a:ext cx="1172518" cy="266700"/>
            </a:xfrm>
            <a:prstGeom prst="roundRect">
              <a:avLst/>
            </a:prstGeom>
            <a:noFill/>
            <a:ln w="63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sz="7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CTA / UPT/ OPRA</a:t>
              </a:r>
              <a:endParaRPr lang="en-US" sz="7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7054822" y="1190625"/>
              <a:ext cx="494269" cy="266700"/>
            </a:xfrm>
            <a:prstGeom prst="roundRect">
              <a:avLst/>
            </a:prstGeom>
            <a:noFill/>
            <a:ln w="6350" cmpd="sng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bIns="0" rtlCol="0" anchor="ctr"/>
            <a:lstStyle/>
            <a:p>
              <a:pPr algn="ctr"/>
              <a:r>
                <a:rPr lang="en-US" sz="7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OCC</a:t>
              </a:r>
              <a:endParaRPr lang="en-US" sz="7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55613" y="1013053"/>
              <a:ext cx="903406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700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DATA </a:t>
              </a:r>
              <a:r>
                <a:rPr lang="en-US" sz="700" kern="0" spc="20" dirty="0" smtClean="0">
                  <a:solidFill>
                    <a:srgbClr val="FFFFFF"/>
                  </a:solidFill>
                  <a:latin typeface="Arial Black"/>
                  <a:cs typeface="Arial Black"/>
                </a:rPr>
                <a:t>SOURCES</a:t>
              </a:r>
              <a:endParaRPr lang="en-US" sz="700" kern="0" spc="20" dirty="0">
                <a:solidFill>
                  <a:srgbClr val="FFFFFF"/>
                </a:solidFill>
                <a:latin typeface="Arial Black"/>
                <a:cs typeface="Arial Black"/>
              </a:endParaRPr>
            </a:p>
          </p:txBody>
        </p:sp>
      </p:grp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25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0363" y="1439862"/>
            <a:ext cx="3935003" cy="4572000"/>
          </a:xfrm>
        </p:spPr>
        <p:txBody>
          <a:bodyPr>
            <a:noAutofit/>
          </a:bodyPr>
          <a:lstStyle/>
          <a:p>
            <a:pPr marL="173736" indent="-17373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Accepts data from B2BIL and verifies accuracy</a:t>
            </a:r>
          </a:p>
          <a:p>
            <a:pPr marL="173736" indent="-17373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Identified errors stored as exceptions and communicated back to reporters </a:t>
            </a:r>
          </a:p>
          <a:p>
            <a:pPr marL="173736" indent="-17373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ETL subsystem for normalization, anonymity and load to topical databases </a:t>
            </a:r>
          </a:p>
          <a:p>
            <a:pPr marL="173736" indent="-17373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Order ID’s generation and data enrichment, including linking of order events</a:t>
            </a:r>
          </a:p>
          <a:p>
            <a:pPr marL="173736" indent="-173736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smtClean="0"/>
              <a:t>Keeps order- and quote-related data until processed to final state and moved to the Central Repository for long-term storage and immediate regulator use</a:t>
            </a:r>
          </a:p>
          <a:p>
            <a:pPr marL="173736" indent="-173736">
              <a:buNone/>
            </a:pP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LOREM IPSUM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4499555" y="1539010"/>
            <a:ext cx="4332720" cy="3994261"/>
            <a:chOff x="4568825" y="1308100"/>
            <a:chExt cx="4051988" cy="3735459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5941355" y="4354369"/>
              <a:ext cx="0" cy="301336"/>
            </a:xfrm>
            <a:prstGeom prst="straightConnector1">
              <a:avLst/>
            </a:prstGeom>
            <a:ln w="28575" cap="flat" cmpd="sng">
              <a:solidFill>
                <a:schemeClr val="accent2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5941355" y="1422400"/>
              <a:ext cx="0" cy="301336"/>
            </a:xfrm>
            <a:prstGeom prst="straightConnector1">
              <a:avLst/>
            </a:prstGeom>
            <a:ln w="28575" cap="flat" cmpd="sng">
              <a:solidFill>
                <a:schemeClr val="accent4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4568825" y="1809750"/>
              <a:ext cx="2745061" cy="276225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175" cmpd="sng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tIns="91440" bIns="0" rtlCol="0" anchor="t" anchorCtr="0"/>
            <a:lstStyle/>
            <a:p>
              <a:r>
                <a:rPr lang="en-US" sz="800" b="1" dirty="0" smtClean="0">
                  <a:solidFill>
                    <a:srgbClr val="666666"/>
                  </a:solidFill>
                  <a:latin typeface="Arial Black"/>
                  <a:cs typeface="Arial Black"/>
                </a:rPr>
                <a:t>OPERATIONAL</a:t>
              </a:r>
            </a:p>
            <a:p>
              <a:r>
                <a:rPr lang="en-US" sz="800" b="1" dirty="0" smtClean="0">
                  <a:solidFill>
                    <a:srgbClr val="666666"/>
                  </a:solidFill>
                  <a:latin typeface="Arial Black"/>
                  <a:cs typeface="Arial Black"/>
                </a:rPr>
                <a:t>DATA STORE LAYER</a:t>
              </a:r>
              <a:endParaRPr lang="en-US" sz="800" b="1" dirty="0">
                <a:solidFill>
                  <a:srgbClr val="666666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6" name="Can 5"/>
            <p:cNvSpPr/>
            <p:nvPr/>
          </p:nvSpPr>
          <p:spPr>
            <a:xfrm>
              <a:off x="6084845" y="2308390"/>
              <a:ext cx="895505" cy="431830"/>
            </a:xfrm>
            <a:prstGeom prst="can">
              <a:avLst/>
            </a:prstGeom>
            <a:solidFill>
              <a:schemeClr val="bg1"/>
            </a:solidFill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7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Errors</a:t>
              </a:r>
            </a:p>
            <a:p>
              <a:pPr algn="ctr"/>
              <a:r>
                <a:rPr lang="en-US" sz="7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RDBMS</a:t>
              </a:r>
              <a:endParaRPr lang="en-US" sz="700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416135" y="3124891"/>
              <a:ext cx="467718" cy="834056"/>
              <a:chOff x="7693829" y="1562340"/>
              <a:chExt cx="467718" cy="834056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7693829" y="2021494"/>
                <a:ext cx="213718" cy="0"/>
              </a:xfrm>
              <a:prstGeom prst="line">
                <a:avLst/>
              </a:prstGeom>
              <a:ln w="3175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7912340" y="1562340"/>
                <a:ext cx="1" cy="464868"/>
              </a:xfrm>
              <a:prstGeom prst="line">
                <a:avLst/>
              </a:prstGeom>
              <a:ln w="3175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flipH="1">
                <a:off x="7912341" y="2008010"/>
                <a:ext cx="1" cy="383424"/>
              </a:xfrm>
              <a:prstGeom prst="line">
                <a:avLst/>
              </a:prstGeom>
              <a:ln w="3175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/>
              <p:cNvCxnSpPr/>
              <p:nvPr/>
            </p:nvCxnSpPr>
            <p:spPr>
              <a:xfrm>
                <a:off x="7906596" y="1563468"/>
                <a:ext cx="222510" cy="0"/>
              </a:xfrm>
              <a:prstGeom prst="straightConnector1">
                <a:avLst/>
              </a:prstGeom>
              <a:ln w="3175" cmpd="sng">
                <a:solidFill>
                  <a:schemeClr val="accent3"/>
                </a:solidFill>
                <a:headEnd type="none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>
                <a:off x="7905638" y="2396396"/>
                <a:ext cx="255909" cy="0"/>
              </a:xfrm>
              <a:prstGeom prst="straightConnector1">
                <a:avLst/>
              </a:prstGeom>
              <a:ln w="3175" cmpd="sng">
                <a:solidFill>
                  <a:schemeClr val="accent3"/>
                </a:solidFill>
                <a:headEnd type="none"/>
                <a:tailEnd type="triangle" w="sm" len="sm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/>
            <p:cNvSpPr/>
            <p:nvPr/>
          </p:nvSpPr>
          <p:spPr>
            <a:xfrm>
              <a:off x="4568936" y="1308100"/>
              <a:ext cx="2744838" cy="33185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3175" cmpd="sng">
              <a:solidFill>
                <a:schemeClr val="accent4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/>
            <a:lstStyle/>
            <a:p>
              <a:pPr algn="ctr"/>
              <a:r>
                <a:rPr lang="en-US" sz="800" b="1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B2B Ingestion Layer</a:t>
              </a:r>
              <a:endParaRPr lang="en-US" sz="800" b="1" dirty="0">
                <a:solidFill>
                  <a:srgbClr val="666666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711402" y="2860586"/>
              <a:ext cx="712839" cy="1362667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/>
            <a:lstStyle/>
            <a:p>
              <a:pPr algn="ctr"/>
              <a:r>
                <a:rPr lang="en-US" sz="7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ETL</a:t>
              </a:r>
              <a:endParaRPr lang="en-US" sz="7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99466" y="2860586"/>
              <a:ext cx="1253614" cy="58427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/>
            <a:lstStyle/>
            <a:p>
              <a:pPr algn="ctr"/>
              <a:r>
                <a:rPr lang="en-US" sz="7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Validation, Added Value Calculation &amp; Error Handing</a:t>
              </a:r>
              <a:endParaRPr lang="en-US" sz="7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899466" y="3638974"/>
              <a:ext cx="1253614" cy="584279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/>
            <a:lstStyle/>
            <a:p>
              <a:pPr algn="ctr"/>
              <a:r>
                <a:rPr lang="en-US" sz="7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Order Linkage</a:t>
              </a:r>
              <a:endParaRPr lang="en-US" sz="7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cxnSp>
          <p:nvCxnSpPr>
            <p:cNvPr id="18" name="Straight Arrow Connector 17"/>
            <p:cNvCxnSpPr>
              <a:endCxn id="17" idx="0"/>
            </p:cNvCxnSpPr>
            <p:nvPr/>
          </p:nvCxnSpPr>
          <p:spPr>
            <a:xfrm>
              <a:off x="6521334" y="3448667"/>
              <a:ext cx="4939" cy="190307"/>
            </a:xfrm>
            <a:prstGeom prst="straightConnector1">
              <a:avLst/>
            </a:prstGeom>
            <a:ln w="3175" cmpd="sng">
              <a:solidFill>
                <a:schemeClr val="accent3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7498980" y="1308100"/>
              <a:ext cx="1121833" cy="3733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91889" y="1431427"/>
              <a:ext cx="93601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2FC2D9"/>
                  </a:solidFill>
                  <a:latin typeface="Arial Black"/>
                  <a:cs typeface="Arial Black"/>
                </a:rPr>
                <a:t>ADMINISTRATIVE APPLICATION / SERVICES</a:t>
              </a:r>
              <a:endParaRPr lang="en-US" sz="700" dirty="0">
                <a:solidFill>
                  <a:srgbClr val="2FC2D9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23" name="Snip Single Corner Rectangle 22"/>
            <p:cNvSpPr/>
            <p:nvPr/>
          </p:nvSpPr>
          <p:spPr>
            <a:xfrm>
              <a:off x="7671276" y="2866255"/>
              <a:ext cx="777240" cy="313690"/>
            </a:xfrm>
            <a:prstGeom prst="snip1Rect">
              <a:avLst/>
            </a:prstGeom>
            <a:solidFill>
              <a:schemeClr val="bg1"/>
            </a:solidFill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>
                <a:lnSpc>
                  <a:spcPct val="95000"/>
                </a:lnSpc>
              </a:pP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Reporting</a:t>
              </a:r>
            </a:p>
          </p:txBody>
        </p:sp>
        <p:sp>
          <p:nvSpPr>
            <p:cNvPr id="24" name="Snip Single Corner Rectangle 23"/>
            <p:cNvSpPr/>
            <p:nvPr/>
          </p:nvSpPr>
          <p:spPr>
            <a:xfrm>
              <a:off x="7671276" y="3370450"/>
              <a:ext cx="777240" cy="313690"/>
            </a:xfrm>
            <a:prstGeom prst="snip1Rect">
              <a:avLst/>
            </a:prstGeom>
            <a:solidFill>
              <a:schemeClr val="bg1"/>
            </a:solidFill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>
                <a:lnSpc>
                  <a:spcPct val="95000"/>
                </a:lnSpc>
              </a:pP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Alerts</a:t>
              </a:r>
            </a:p>
          </p:txBody>
        </p:sp>
        <p:sp>
          <p:nvSpPr>
            <p:cNvPr id="25" name="Snip Single Corner Rectangle 24"/>
            <p:cNvSpPr/>
            <p:nvPr/>
          </p:nvSpPr>
          <p:spPr>
            <a:xfrm>
              <a:off x="7664411" y="3874645"/>
              <a:ext cx="777240" cy="313690"/>
            </a:xfrm>
            <a:prstGeom prst="snip1Rect">
              <a:avLst/>
            </a:prstGeom>
            <a:solidFill>
              <a:schemeClr val="bg1"/>
            </a:solidFill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>
                <a:lnSpc>
                  <a:spcPct val="95000"/>
                </a:lnSpc>
              </a:pP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Log Administrator Web App</a:t>
              </a:r>
            </a:p>
          </p:txBody>
        </p:sp>
        <p:sp>
          <p:nvSpPr>
            <p:cNvPr id="26" name="Snip Single Corner Rectangle 25"/>
            <p:cNvSpPr/>
            <p:nvPr/>
          </p:nvSpPr>
          <p:spPr>
            <a:xfrm>
              <a:off x="7671276" y="4378842"/>
              <a:ext cx="777240" cy="313690"/>
            </a:xfrm>
            <a:prstGeom prst="snip1Rect">
              <a:avLst/>
            </a:prstGeom>
            <a:solidFill>
              <a:schemeClr val="bg1"/>
            </a:solidFill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>
                <a:lnSpc>
                  <a:spcPct val="95000"/>
                </a:lnSpc>
              </a:pP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Process Management Portal</a:t>
              </a:r>
            </a:p>
          </p:txBody>
        </p:sp>
        <p:sp>
          <p:nvSpPr>
            <p:cNvPr id="27" name="Snip Single Corner Rectangle 26"/>
            <p:cNvSpPr/>
            <p:nvPr/>
          </p:nvSpPr>
          <p:spPr>
            <a:xfrm>
              <a:off x="7675721" y="1851463"/>
              <a:ext cx="768350" cy="313690"/>
            </a:xfrm>
            <a:prstGeom prst="snip1Rect">
              <a:avLst/>
            </a:prstGeom>
            <a:solidFill>
              <a:schemeClr val="bg1"/>
            </a:solidFill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18288" rtlCol="0" anchor="ctr" anchorCtr="1"/>
            <a:lstStyle/>
            <a:p>
              <a:pPr algn="ctr">
                <a:lnSpc>
                  <a:spcPct val="95000"/>
                </a:lnSpc>
              </a:pP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Web Query</a:t>
              </a:r>
              <a:r>
                <a:rPr lang="en-US" sz="600" dirty="0">
                  <a:solidFill>
                    <a:srgbClr val="666666"/>
                  </a:solidFill>
                  <a:latin typeface="Trebuchet MS"/>
                  <a:cs typeface="Trebuchet MS"/>
                </a:rPr>
                <a:t/>
              </a:r>
              <a:br>
                <a:rPr lang="en-US" sz="600" dirty="0">
                  <a:solidFill>
                    <a:srgbClr val="666666"/>
                  </a:solidFill>
                  <a:latin typeface="Trebuchet MS"/>
                  <a:cs typeface="Trebuchet MS"/>
                </a:rPr>
              </a:br>
              <a:r>
                <a:rPr lang="en-US" sz="600" dirty="0" smtClean="0">
                  <a:solidFill>
                    <a:srgbClr val="666666"/>
                  </a:solidFill>
                  <a:latin typeface="Trebuchet MS"/>
                  <a:cs typeface="Trebuchet MS"/>
                </a:rPr>
                <a:t>Interface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7677467" y="2355658"/>
              <a:ext cx="768864" cy="320092"/>
            </a:xfrm>
            <a:prstGeom prst="rect">
              <a:avLst/>
            </a:prstGeom>
            <a:solidFill>
              <a:schemeClr val="bg1"/>
            </a:solidFill>
            <a:ln w="3175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/>
            <a:lstStyle/>
            <a:p>
              <a:pPr algn="ctr"/>
              <a:r>
                <a:rPr lang="en-US" sz="6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Error Query Services</a:t>
              </a:r>
              <a:endParaRPr lang="en-US" sz="6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  <p:cxnSp>
          <p:nvCxnSpPr>
            <p:cNvPr id="29" name="Straight Arrow Connector 28"/>
            <p:cNvCxnSpPr>
              <a:stCxn id="27" idx="1"/>
              <a:endCxn id="28" idx="0"/>
            </p:cNvCxnSpPr>
            <p:nvPr/>
          </p:nvCxnSpPr>
          <p:spPr>
            <a:xfrm>
              <a:off x="8059896" y="2165153"/>
              <a:ext cx="2003" cy="190505"/>
            </a:xfrm>
            <a:prstGeom prst="straightConnector1">
              <a:avLst/>
            </a:prstGeom>
            <a:ln w="3175" cmpd="sng">
              <a:solidFill>
                <a:schemeClr val="accent3"/>
              </a:solidFill>
              <a:headEnd type="none"/>
              <a:tailEnd type="triangle" w="sm" len="sm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7591889" y="4800951"/>
              <a:ext cx="936015" cy="1077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700" dirty="0" smtClean="0">
                  <a:solidFill>
                    <a:srgbClr val="2FC2D9"/>
                  </a:solidFill>
                  <a:latin typeface="Arial Black"/>
                  <a:cs typeface="Arial Black"/>
                </a:rPr>
                <a:t>HTML5 / REST</a:t>
              </a:r>
              <a:endParaRPr lang="en-US" sz="700" dirty="0">
                <a:solidFill>
                  <a:srgbClr val="2FC2D9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68936" y="4711700"/>
              <a:ext cx="2744838" cy="33185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 cmpd="sng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/>
            <a:lstStyle/>
            <a:p>
              <a:pPr algn="ctr"/>
              <a:r>
                <a:rPr lang="en-US" sz="800" b="1" dirty="0">
                  <a:solidFill>
                    <a:srgbClr val="666666"/>
                  </a:solidFill>
                  <a:latin typeface="Trebuchet MS"/>
                  <a:cs typeface="Trebuchet MS"/>
                </a:rPr>
                <a:t>Central Repository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324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Table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633983"/>
              </p:ext>
            </p:extLst>
          </p:nvPr>
        </p:nvGraphicFramePr>
        <p:xfrm>
          <a:off x="0" y="935104"/>
          <a:ext cx="9143995" cy="55672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13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13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13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13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13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1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136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13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5136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136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136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5136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32765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65184"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M2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M3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M4</a:t>
                      </a:r>
                      <a:endParaRPr lang="en-US" sz="1200" b="1" i="0" dirty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M5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M6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M7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M8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M9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M10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M11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0" dirty="0" smtClean="0">
                          <a:solidFill>
                            <a:schemeClr val="bg1"/>
                          </a:solidFill>
                          <a:latin typeface="Trebuchet MS"/>
                          <a:cs typeface="Trebuchet MS"/>
                        </a:rPr>
                        <a:t>M12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1" i="0" dirty="0" smtClean="0">
                        <a:solidFill>
                          <a:schemeClr val="bg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0211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-5490" y="4264643"/>
            <a:ext cx="1313589" cy="32008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" rtlCol="0" anchor="ctr" anchorCtr="1">
            <a:spAutoFit/>
          </a:bodyPr>
          <a:lstStyle/>
          <a:p>
            <a:pPr algn="ctr"/>
            <a:r>
              <a:rPr lang="en-US" sz="8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Dev</a:t>
            </a:r>
            <a:r>
              <a:rPr lang="en-US" sz="800" dirty="0" smtClean="0">
                <a:solidFill>
                  <a:srgbClr val="FFFFFF"/>
                </a:solidFill>
                <a:latin typeface="Trebuchet MS"/>
                <a:cs typeface="Trebuchet MS"/>
              </a:rPr>
              <a:t> Infrastructure</a:t>
            </a:r>
            <a:br>
              <a:rPr lang="en-US" sz="800" dirty="0" smtClean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800" dirty="0" smtClean="0">
                <a:solidFill>
                  <a:srgbClr val="FFFFFF"/>
                </a:solidFill>
                <a:latin typeface="Trebuchet MS"/>
                <a:cs typeface="Trebuchet MS"/>
              </a:rPr>
              <a:t>Build-out</a:t>
            </a:r>
            <a:endParaRPr lang="en-US" sz="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2944" y="4721478"/>
            <a:ext cx="1322856" cy="32008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" rtlCol="0" anchor="ctr" anchorCtr="1">
            <a:spAutoFit/>
          </a:bodyPr>
          <a:lstStyle/>
          <a:p>
            <a:pPr algn="ctr"/>
            <a:r>
              <a:rPr lang="en-US" sz="800" dirty="0" smtClean="0">
                <a:solidFill>
                  <a:srgbClr val="FFFFFF"/>
                </a:solidFill>
                <a:latin typeface="Trebuchet MS"/>
                <a:cs typeface="Trebuchet MS"/>
              </a:rPr>
              <a:t>QA Infrastructure</a:t>
            </a:r>
            <a:br>
              <a:rPr lang="en-US" sz="800" dirty="0" smtClean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800" dirty="0" smtClean="0">
                <a:solidFill>
                  <a:srgbClr val="FFFFFF"/>
                </a:solidFill>
                <a:latin typeface="Trebuchet MS"/>
                <a:cs typeface="Trebuchet MS"/>
              </a:rPr>
              <a:t>Build-out</a:t>
            </a:r>
            <a:endParaRPr lang="en-US" sz="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866" y="1586815"/>
            <a:ext cx="6550284" cy="215444"/>
            <a:chOff x="6866" y="1586815"/>
            <a:chExt cx="6550284" cy="215444"/>
          </a:xfrm>
        </p:grpSpPr>
        <p:sp>
          <p:nvSpPr>
            <p:cNvPr id="28" name="Rectangle 27"/>
            <p:cNvSpPr/>
            <p:nvPr/>
          </p:nvSpPr>
          <p:spPr>
            <a:xfrm>
              <a:off x="6866" y="1595050"/>
              <a:ext cx="2602984" cy="2011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 anchorCtr="1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Elaboration</a:t>
              </a:r>
              <a:endParaRPr lang="en-US" sz="8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2616716" y="1586815"/>
              <a:ext cx="394043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accent2"/>
                </a:buClr>
                <a:buSzPct val="100000"/>
                <a:buFont typeface="Lucida Grande"/>
                <a:buChar char="➜"/>
              </a:pPr>
              <a:r>
                <a:rPr lang="en-US" sz="8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Approved Business Requirement Documentation</a:t>
              </a:r>
              <a:endParaRPr lang="en-US" sz="8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47700" y="1837553"/>
            <a:ext cx="6716928" cy="338554"/>
            <a:chOff x="647700" y="1837553"/>
            <a:chExt cx="6716928" cy="338554"/>
          </a:xfrm>
        </p:grpSpPr>
        <p:sp>
          <p:nvSpPr>
            <p:cNvPr id="16" name="Rectangle 15"/>
            <p:cNvSpPr/>
            <p:nvPr/>
          </p:nvSpPr>
          <p:spPr>
            <a:xfrm>
              <a:off x="647700" y="1912857"/>
              <a:ext cx="3270250" cy="2011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 anchorCtr="1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Functional Analysis</a:t>
              </a:r>
              <a:endParaRPr lang="en-US" sz="8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26704" y="1837553"/>
              <a:ext cx="34379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accent2"/>
                </a:buClr>
                <a:buFont typeface="Lucida Grande"/>
                <a:buChar char="➜"/>
              </a:pPr>
              <a:r>
                <a:rPr lang="en-US" sz="800" dirty="0">
                  <a:solidFill>
                    <a:schemeClr val="tx2"/>
                  </a:solidFill>
                  <a:latin typeface="Trebuchet MS"/>
                  <a:cs typeface="Trebuchet MS"/>
                </a:rPr>
                <a:t>Project Implementation Architecture Documentation</a:t>
              </a:r>
            </a:p>
            <a:p>
              <a:pPr marL="171450" indent="-171450">
                <a:buClr>
                  <a:schemeClr val="accent2"/>
                </a:buClr>
                <a:buFont typeface="Lucida Grande"/>
                <a:buChar char="➜"/>
              </a:pPr>
              <a:r>
                <a:rPr lang="en-US" sz="800" dirty="0">
                  <a:solidFill>
                    <a:schemeClr val="tx2"/>
                  </a:solidFill>
                  <a:latin typeface="Trebuchet MS"/>
                  <a:cs typeface="Trebuchet MS"/>
                </a:rPr>
                <a:t>Software Requirements Documentation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14450" y="2150589"/>
            <a:ext cx="7513124" cy="461665"/>
            <a:chOff x="1314450" y="2150589"/>
            <a:chExt cx="7513124" cy="461665"/>
          </a:xfrm>
        </p:grpSpPr>
        <p:sp>
          <p:nvSpPr>
            <p:cNvPr id="17" name="Rectangle 16"/>
            <p:cNvSpPr/>
            <p:nvPr/>
          </p:nvSpPr>
          <p:spPr>
            <a:xfrm>
              <a:off x="1314450" y="2230664"/>
              <a:ext cx="5213350" cy="2011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 anchorCtr="1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Core Development and Testing</a:t>
              </a:r>
              <a:endParaRPr lang="en-US" sz="8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19392" y="2150589"/>
              <a:ext cx="23081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accent2"/>
                </a:buClr>
                <a:buFont typeface="Lucida Grande"/>
                <a:buChar char="➜"/>
              </a:pPr>
              <a:r>
                <a:rPr lang="en-US" sz="8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Deployed System, Sources</a:t>
              </a:r>
            </a:p>
            <a:p>
              <a:pPr marL="171450" indent="-171450">
                <a:buClr>
                  <a:schemeClr val="accent2"/>
                </a:buClr>
                <a:buFont typeface="Lucida Grande"/>
                <a:buChar char="➜"/>
              </a:pPr>
              <a:r>
                <a:rPr lang="en-US" sz="8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Issues in Defect Tracking System</a:t>
              </a:r>
            </a:p>
            <a:p>
              <a:pPr marL="171450" indent="-171450">
                <a:buClr>
                  <a:schemeClr val="accent2"/>
                </a:buClr>
                <a:buFont typeface="Lucida Grande"/>
                <a:buChar char="➜"/>
              </a:pPr>
              <a:r>
                <a:rPr lang="en-US" sz="800" dirty="0" smtClean="0">
                  <a:solidFill>
                    <a:schemeClr val="tx2"/>
                  </a:solidFill>
                  <a:latin typeface="Trebuchet MS"/>
                  <a:cs typeface="Trebuchet MS"/>
                </a:rPr>
                <a:t>Test Specification, Artifacts &amp; Results</a:t>
              </a:r>
              <a:endParaRPr lang="en-US" sz="800" dirty="0">
                <a:solidFill>
                  <a:schemeClr val="tx2"/>
                </a:solidFill>
                <a:latin typeface="Trebuchet MS"/>
                <a:cs typeface="Trebuchet MS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-6862" y="2571911"/>
            <a:ext cx="3351298" cy="338554"/>
            <a:chOff x="-6862" y="2571911"/>
            <a:chExt cx="3351298" cy="338554"/>
          </a:xfrm>
        </p:grpSpPr>
        <p:sp>
          <p:nvSpPr>
            <p:cNvPr id="60" name="Rectangle 59"/>
            <p:cNvSpPr/>
            <p:nvPr/>
          </p:nvSpPr>
          <p:spPr>
            <a:xfrm>
              <a:off x="-6862" y="2578094"/>
              <a:ext cx="1956312" cy="32008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 anchorCtr="1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Dev., Approval and Distribution of CAT Interface Public Specification</a:t>
              </a:r>
              <a:endParaRPr lang="en-US" sz="8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47908" y="2571911"/>
              <a:ext cx="13965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bg2"/>
                </a:buClr>
                <a:buFont typeface="Lucida Grande"/>
                <a:buChar char="➜"/>
              </a:pPr>
              <a: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  <a:t>Draft CAT Interface Public Specification</a:t>
              </a:r>
              <a:endParaRPr lang="en-US" sz="800" dirty="0">
                <a:solidFill>
                  <a:schemeClr val="tx2"/>
                </a:solidFill>
                <a:latin typeface="Source Sans Pro"/>
                <a:cs typeface="Source Sans Pro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912552" y="3066923"/>
            <a:ext cx="3751650" cy="338554"/>
            <a:chOff x="1912552" y="3066923"/>
            <a:chExt cx="3751650" cy="338554"/>
          </a:xfrm>
        </p:grpSpPr>
        <p:sp>
          <p:nvSpPr>
            <p:cNvPr id="61" name="Rectangle 60"/>
            <p:cNvSpPr/>
            <p:nvPr/>
          </p:nvSpPr>
          <p:spPr>
            <a:xfrm>
              <a:off x="1912552" y="3073143"/>
              <a:ext cx="1999048" cy="3200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 anchorCtr="1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Update of CAT Interface Public Specification Based on Feedback</a:t>
              </a:r>
              <a:endParaRPr lang="en-US" sz="8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920526" y="3066923"/>
              <a:ext cx="17436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chemeClr val="accent3"/>
                </a:buClr>
                <a:buFont typeface="Lucida Grande"/>
                <a:buChar char="➜"/>
              </a:pPr>
              <a: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  <a:t>Approved CAT Interface</a:t>
              </a:r>
              <a:b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</a:br>
              <a: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  <a:t>Public Specification</a:t>
              </a:r>
              <a:endParaRPr lang="en-US" sz="800" dirty="0">
                <a:solidFill>
                  <a:schemeClr val="tx2"/>
                </a:solidFill>
                <a:latin typeface="Source Sans Pro"/>
                <a:cs typeface="Source Sans Pro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902941" y="3538568"/>
            <a:ext cx="6165165" cy="201168"/>
            <a:chOff x="1902941" y="3538568"/>
            <a:chExt cx="6165165" cy="201168"/>
          </a:xfrm>
        </p:grpSpPr>
        <p:sp>
          <p:nvSpPr>
            <p:cNvPr id="18" name="Rectangle 17"/>
            <p:cNvSpPr/>
            <p:nvPr/>
          </p:nvSpPr>
          <p:spPr>
            <a:xfrm>
              <a:off x="1902941" y="3538568"/>
              <a:ext cx="4618509" cy="2011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 anchorCtr="1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Integration of the System with SROs</a:t>
              </a:r>
              <a:endParaRPr lang="en-US" sz="8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530376" y="3540663"/>
              <a:ext cx="1537730" cy="196977"/>
            </a:xfrm>
            <a:prstGeom prst="rect">
              <a:avLst/>
            </a:prstGeom>
            <a:noFill/>
          </p:spPr>
          <p:txBody>
            <a:bodyPr wrap="square" tIns="27432" rtlCol="0" anchor="ctr" anchorCtr="0">
              <a:spAutoFit/>
            </a:bodyPr>
            <a:lstStyle/>
            <a:p>
              <a:pPr marL="171450" indent="-171450">
                <a:buClr>
                  <a:schemeClr val="accent3"/>
                </a:buClr>
                <a:buFont typeface="Lucida Grande"/>
                <a:buChar char="➜"/>
              </a:pPr>
              <a: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  <a:t>SRO Rollout Schedule</a:t>
              </a:r>
              <a:endParaRPr lang="en-US" sz="800" dirty="0">
                <a:solidFill>
                  <a:schemeClr val="tx2"/>
                </a:solidFill>
                <a:latin typeface="Source Sans Pro"/>
                <a:cs typeface="Source Sans Pro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856632" y="3871301"/>
            <a:ext cx="3002692" cy="443198"/>
            <a:chOff x="5856632" y="3871301"/>
            <a:chExt cx="3002692" cy="443198"/>
          </a:xfrm>
        </p:grpSpPr>
        <p:sp>
          <p:nvSpPr>
            <p:cNvPr id="20" name="Rectangle 19"/>
            <p:cNvSpPr/>
            <p:nvPr/>
          </p:nvSpPr>
          <p:spPr>
            <a:xfrm>
              <a:off x="5856632" y="3897783"/>
              <a:ext cx="1972918" cy="32008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 anchorCtr="1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Rollout of the System</a:t>
              </a:r>
              <a:br>
                <a:rPr lang="en-US" sz="8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</a:br>
              <a:r>
                <a:rPr lang="en-US" sz="8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for SROs</a:t>
              </a:r>
              <a:endParaRPr lang="en-US" sz="8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832127" y="3871301"/>
              <a:ext cx="1027197" cy="443198"/>
            </a:xfrm>
            <a:prstGeom prst="rect">
              <a:avLst/>
            </a:prstGeom>
            <a:noFill/>
          </p:spPr>
          <p:txBody>
            <a:bodyPr wrap="square" tIns="27432" rtlCol="0" anchor="ctr" anchorCtr="0">
              <a:spAutoFit/>
            </a:bodyPr>
            <a:lstStyle/>
            <a:p>
              <a:pPr marL="171450" indent="-171450">
                <a:buClr>
                  <a:schemeClr val="accent3"/>
                </a:buClr>
                <a:buFont typeface="Lucida Grande"/>
                <a:buChar char="➜"/>
              </a:pPr>
              <a: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  <a:t>System</a:t>
              </a:r>
              <a:b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</a:br>
              <a: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  <a:t>Deployed</a:t>
              </a:r>
              <a:r>
                <a:rPr lang="en-US" sz="800" dirty="0">
                  <a:solidFill>
                    <a:schemeClr val="tx2"/>
                  </a:solidFill>
                  <a:latin typeface="Source Sans Pro"/>
                  <a:cs typeface="Source Sans Pro"/>
                </a:rPr>
                <a:t> </a:t>
              </a:r>
              <a: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  <a:t>to Production</a:t>
              </a:r>
              <a:endParaRPr lang="en-US" sz="800" dirty="0">
                <a:solidFill>
                  <a:schemeClr val="tx2"/>
                </a:solidFill>
                <a:latin typeface="Source Sans Pro"/>
                <a:cs typeface="Source Sans Pro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861050" y="4590530"/>
            <a:ext cx="3254806" cy="443198"/>
            <a:chOff x="5861050" y="4590530"/>
            <a:chExt cx="3254806" cy="443198"/>
          </a:xfrm>
        </p:grpSpPr>
        <p:sp>
          <p:nvSpPr>
            <p:cNvPr id="15" name="Rectangle 14"/>
            <p:cNvSpPr/>
            <p:nvPr/>
          </p:nvSpPr>
          <p:spPr>
            <a:xfrm>
              <a:off x="5861050" y="4622581"/>
              <a:ext cx="1949450" cy="3200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 anchorCtr="1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Industry Testing, Forensic Analysis, and improvement</a:t>
              </a:r>
              <a:endParaRPr lang="en-US" sz="8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832127" y="4590530"/>
              <a:ext cx="1283729" cy="443198"/>
            </a:xfrm>
            <a:prstGeom prst="rect">
              <a:avLst/>
            </a:prstGeom>
            <a:noFill/>
          </p:spPr>
          <p:txBody>
            <a:bodyPr wrap="square" tIns="27432" rtlCol="0" anchor="ctr" anchorCtr="0">
              <a:spAutoFit/>
            </a:bodyPr>
            <a:lstStyle/>
            <a:p>
              <a:pPr marL="171450" indent="-171450">
                <a:buClr>
                  <a:schemeClr val="accent4"/>
                </a:buClr>
                <a:buFont typeface="Lucida Grande"/>
                <a:buChar char="➜"/>
              </a:pPr>
              <a: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  <a:t>Test Results:</a:t>
              </a:r>
              <a:b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</a:br>
              <a: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  <a:t>Feedback to</a:t>
              </a:r>
              <a:b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</a:br>
              <a: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  <a:t>Participants</a:t>
              </a:r>
            </a:p>
          </p:txBody>
        </p:sp>
      </p:grpSp>
      <p:sp>
        <p:nvSpPr>
          <p:cNvPr id="37" name="Rectangle 36"/>
          <p:cNvSpPr/>
          <p:nvPr/>
        </p:nvSpPr>
        <p:spPr>
          <a:xfrm>
            <a:off x="2607320" y="5516228"/>
            <a:ext cx="1964680" cy="32008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" rtlCol="0" anchor="ctr" anchorCtr="1">
            <a:spAutoFit/>
          </a:bodyPr>
          <a:lstStyle/>
          <a:p>
            <a:pPr algn="ctr"/>
            <a:r>
              <a:rPr lang="en-US" sz="800" dirty="0" smtClean="0">
                <a:solidFill>
                  <a:srgbClr val="FFFFFF"/>
                </a:solidFill>
                <a:latin typeface="Trebuchet MS"/>
                <a:cs typeface="Trebuchet MS"/>
              </a:rPr>
              <a:t>Prod Infrastructure Build-out for Exchanges and Market Data</a:t>
            </a:r>
            <a:endParaRPr lang="en-US" sz="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307458" y="5178313"/>
            <a:ext cx="1943742" cy="201168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" rtlCol="0" anchor="ctr" anchorCtr="1">
            <a:spAutoFit/>
          </a:bodyPr>
          <a:lstStyle/>
          <a:p>
            <a:pPr algn="ctr"/>
            <a:r>
              <a:rPr lang="en-US" sz="800" dirty="0" err="1" smtClean="0">
                <a:solidFill>
                  <a:srgbClr val="FFFFFF"/>
                </a:solidFill>
                <a:latin typeface="Trebuchet MS"/>
                <a:cs typeface="Trebuchet MS"/>
              </a:rPr>
              <a:t>Int</a:t>
            </a:r>
            <a:r>
              <a:rPr lang="en-US" sz="800" dirty="0" smtClean="0">
                <a:solidFill>
                  <a:srgbClr val="FFFFFF"/>
                </a:solidFill>
                <a:latin typeface="Trebuchet MS"/>
                <a:cs typeface="Trebuchet MS"/>
              </a:rPr>
              <a:t> Infrastructure Build-out</a:t>
            </a:r>
            <a:endParaRPr lang="en-US" sz="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911472" y="4321564"/>
            <a:ext cx="3087774" cy="201168"/>
            <a:chOff x="3911472" y="4321564"/>
            <a:chExt cx="3087774" cy="201168"/>
          </a:xfrm>
        </p:grpSpPr>
        <p:sp>
          <p:nvSpPr>
            <p:cNvPr id="33" name="TextBox 32"/>
            <p:cNvSpPr txBox="1"/>
            <p:nvPr/>
          </p:nvSpPr>
          <p:spPr>
            <a:xfrm>
              <a:off x="5859678" y="4323659"/>
              <a:ext cx="1139568" cy="196977"/>
            </a:xfrm>
            <a:prstGeom prst="rect">
              <a:avLst/>
            </a:prstGeom>
            <a:noFill/>
          </p:spPr>
          <p:txBody>
            <a:bodyPr wrap="square" tIns="27432" rtlCol="0" anchor="ctr" anchorCtr="0">
              <a:spAutoFit/>
            </a:bodyPr>
            <a:lstStyle/>
            <a:p>
              <a:pPr marL="171450" indent="-171450">
                <a:buClr>
                  <a:schemeClr val="accent4"/>
                </a:buClr>
                <a:buFont typeface="Lucida Grande"/>
                <a:buChar char="➜"/>
              </a:pPr>
              <a:r>
                <a:rPr lang="en-US" sz="800" dirty="0" smtClean="0">
                  <a:solidFill>
                    <a:schemeClr val="tx2"/>
                  </a:solidFill>
                  <a:latin typeface="Source Sans Pro"/>
                  <a:cs typeface="Source Sans Pro"/>
                </a:rPr>
                <a:t>Test Results</a:t>
              </a:r>
              <a:endParaRPr lang="en-US" sz="800" dirty="0">
                <a:solidFill>
                  <a:schemeClr val="tx2"/>
                </a:solidFill>
                <a:latin typeface="Source Sans Pro"/>
                <a:cs typeface="Source Sans Pro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911472" y="4321564"/>
              <a:ext cx="1943228" cy="2011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27432" rtlCol="0" anchor="ctr" anchorCtr="1">
              <a:spAutoFit/>
            </a:bodyPr>
            <a:lstStyle/>
            <a:p>
              <a:pPr algn="ctr"/>
              <a:r>
                <a:rPr lang="en-US" sz="800" dirty="0" smtClean="0">
                  <a:solidFill>
                    <a:srgbClr val="FFFFFF"/>
                  </a:solidFill>
                  <a:latin typeface="Trebuchet MS"/>
                  <a:cs typeface="Trebuchet MS"/>
                </a:rPr>
                <a:t>Integration Testing</a:t>
              </a:r>
              <a:endParaRPr lang="en-US" sz="800" dirty="0">
                <a:solidFill>
                  <a:srgbClr val="FFFFFF"/>
                </a:solidFill>
                <a:latin typeface="Trebuchet MS"/>
                <a:cs typeface="Trebuchet MS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3910615" y="5973065"/>
            <a:ext cx="1944085" cy="20116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7432" rtlCol="0" anchor="ctr" anchorCtr="1">
            <a:spAutoFit/>
          </a:bodyPr>
          <a:lstStyle/>
          <a:p>
            <a:pPr algn="ctr"/>
            <a:r>
              <a:rPr lang="en-US" sz="800" dirty="0" smtClean="0">
                <a:solidFill>
                  <a:srgbClr val="FFFFFF"/>
                </a:solidFill>
                <a:latin typeface="Trebuchet MS"/>
                <a:cs typeface="Trebuchet MS"/>
              </a:rPr>
              <a:t>DR Infrastructure Build-out</a:t>
            </a:r>
            <a:endParaRPr lang="en-US" sz="800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84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54939"/>
              </p:ext>
            </p:extLst>
          </p:nvPr>
        </p:nvGraphicFramePr>
        <p:xfrm>
          <a:off x="-1" y="927100"/>
          <a:ext cx="9144000" cy="556683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757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solidFill>
                            <a:schemeClr val="bg1"/>
                          </a:solidFill>
                          <a:latin typeface="Arial Black"/>
                          <a:cs typeface="Arial Black"/>
                        </a:rPr>
                        <a:t>YEAR</a:t>
                      </a:r>
                      <a:r>
                        <a:rPr lang="en-US" sz="1200" b="0" i="0" baseline="0" dirty="0" smtClean="0">
                          <a:solidFill>
                            <a:schemeClr val="bg1"/>
                          </a:solidFill>
                          <a:latin typeface="Arial Black"/>
                          <a:cs typeface="Arial Black"/>
                        </a:rPr>
                        <a:t> 1</a:t>
                      </a:r>
                      <a:endParaRPr lang="en-US" sz="1200" b="0" i="0" dirty="0">
                        <a:solidFill>
                          <a:schemeClr val="bg1"/>
                        </a:solidFill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 dirty="0" smtClean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YEAR</a:t>
                      </a:r>
                      <a:r>
                        <a:rPr lang="en-US" sz="1200" b="0" i="0" baseline="0" dirty="0" smtClean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 2</a:t>
                      </a:r>
                      <a:endParaRPr lang="en-US" sz="1200" b="0" i="0" dirty="0">
                        <a:solidFill>
                          <a:srgbClr val="FFFFFF"/>
                        </a:solidFill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YEAR</a:t>
                      </a:r>
                      <a:r>
                        <a:rPr lang="en-US" sz="1200" b="0" i="0" baseline="0" dirty="0" smtClean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 3</a:t>
                      </a:r>
                      <a:endParaRPr lang="en-US" sz="1200" b="0" i="0" dirty="0" smtClean="0">
                        <a:solidFill>
                          <a:srgbClr val="FFFFFF"/>
                        </a:solidFill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dirty="0" smtClean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YEAR</a:t>
                      </a:r>
                      <a:r>
                        <a:rPr lang="en-US" sz="1200" b="0" i="0" baseline="0" dirty="0" smtClean="0">
                          <a:solidFill>
                            <a:srgbClr val="FFFFFF"/>
                          </a:solidFill>
                          <a:latin typeface="Arial Black"/>
                          <a:cs typeface="Arial Black"/>
                        </a:rPr>
                        <a:t> 4+</a:t>
                      </a: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i="0" baseline="0" dirty="0" smtClean="0">
                        <a:solidFill>
                          <a:srgbClr val="FFFFFF"/>
                        </a:solidFill>
                        <a:latin typeface="Arial Black"/>
                        <a:cs typeface="Arial Black"/>
                      </a:endParaRPr>
                    </a:p>
                  </a:txBody>
                  <a:tcPr anchor="ctr"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926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3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Rectangle 27"/>
          <p:cNvSpPr/>
          <p:nvPr/>
        </p:nvSpPr>
        <p:spPr>
          <a:xfrm>
            <a:off x="137160" y="1902254"/>
            <a:ext cx="2011680" cy="548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27432" rtlCol="0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SROs Equities and</a:t>
            </a:r>
          </a:p>
          <a:p>
            <a:pPr algn="ctr">
              <a:lnSpc>
                <a:spcPct val="90000"/>
              </a:lnSpc>
            </a:pPr>
            <a:r>
              <a:rPr lang="en-US" sz="11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Options</a:t>
            </a:r>
            <a:endParaRPr lang="en-US" sz="11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410460" y="2450488"/>
            <a:ext cx="2011680" cy="548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27432" rtlCol="0" anchor="ctr">
            <a:noAutofit/>
          </a:bodyPr>
          <a:lstStyle/>
          <a:p>
            <a:pPr algn="ctr"/>
            <a:r>
              <a:rPr lang="en-US" sz="1100" b="1" dirty="0" smtClean="0">
                <a:solidFill>
                  <a:srgbClr val="FFFFFF"/>
                </a:solidFill>
                <a:latin typeface="Trebuchet MS"/>
                <a:cs typeface="Trebuchet MS"/>
              </a:rPr>
              <a:t>Large SRO Members</a:t>
            </a:r>
            <a:endParaRPr lang="en-US" sz="11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709159" y="2997145"/>
            <a:ext cx="2011680" cy="54864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27432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smtClean="0">
                <a:solidFill>
                  <a:srgbClr val="FFFFFF"/>
                </a:solidFill>
                <a:latin typeface="Trebuchet MS"/>
                <a:cs typeface="Trebuchet MS"/>
              </a:rPr>
              <a:t>Remaining SRO Members</a:t>
            </a:r>
            <a:endParaRPr lang="en-US" sz="11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995160" y="3544828"/>
            <a:ext cx="2011680" cy="548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27432" rtlCol="0" anchor="ctr">
            <a:noAutofit/>
          </a:bodyPr>
          <a:lstStyle/>
          <a:p>
            <a:pPr algn="ctr"/>
            <a:r>
              <a:rPr lang="en-US" sz="1100" b="1" smtClean="0">
                <a:solidFill>
                  <a:srgbClr val="FFFFFF"/>
                </a:solidFill>
                <a:latin typeface="Trebuchet MS"/>
                <a:cs typeface="Trebuchet MS"/>
              </a:rPr>
              <a:t>Fixed Income</a:t>
            </a:r>
            <a:endParaRPr lang="en-US" sz="11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995160" y="4262127"/>
            <a:ext cx="2011680" cy="548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27432" rtlCol="0" anchor="ctr">
            <a:noAutofit/>
          </a:bodyPr>
          <a:lstStyle/>
          <a:p>
            <a:pPr algn="ctr"/>
            <a:r>
              <a:rPr lang="en-US" sz="1100" b="1" smtClean="0">
                <a:solidFill>
                  <a:srgbClr val="FFFFFF"/>
                </a:solidFill>
                <a:latin typeface="Trebuchet MS"/>
                <a:cs typeface="Trebuchet MS"/>
              </a:rPr>
              <a:t>Equity Swaps</a:t>
            </a:r>
            <a:endParaRPr lang="en-US" sz="11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995160" y="4979426"/>
            <a:ext cx="2011680" cy="548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27432" rtlCol="0" anchor="ctr">
            <a:noAutofit/>
          </a:bodyPr>
          <a:lstStyle/>
          <a:p>
            <a:pPr algn="ctr"/>
            <a:r>
              <a:rPr lang="en-US" sz="1100" b="1" smtClean="0">
                <a:solidFill>
                  <a:srgbClr val="FFFFFF"/>
                </a:solidFill>
                <a:latin typeface="Trebuchet MS"/>
                <a:cs typeface="Trebuchet MS"/>
              </a:rPr>
              <a:t>Credit Default Swaps</a:t>
            </a:r>
            <a:endParaRPr lang="en-US" sz="11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995160" y="5696725"/>
            <a:ext cx="2011680" cy="548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tIns="27432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100" b="1" smtClean="0">
                <a:solidFill>
                  <a:srgbClr val="FFFFFF"/>
                </a:solidFill>
                <a:latin typeface="Trebuchet MS"/>
                <a:cs typeface="Trebuchet MS"/>
              </a:rPr>
              <a:t>Other Security – </a:t>
            </a:r>
            <a:br>
              <a:rPr lang="en-US" sz="1100" b="1" smtClean="0">
                <a:solidFill>
                  <a:srgbClr val="FFFFFF"/>
                </a:solidFill>
                <a:latin typeface="Trebuchet MS"/>
                <a:cs typeface="Trebuchet MS"/>
              </a:rPr>
            </a:br>
            <a:r>
              <a:rPr lang="en-US" sz="1100" b="1" smtClean="0">
                <a:solidFill>
                  <a:srgbClr val="FFFFFF"/>
                </a:solidFill>
                <a:latin typeface="Trebuchet MS"/>
                <a:cs typeface="Trebuchet MS"/>
              </a:rPr>
              <a:t>Based Swaps</a:t>
            </a:r>
            <a:endParaRPr lang="en-US" sz="1100" b="1" dirty="0">
              <a:solidFill>
                <a:srgbClr val="FFFFFF"/>
              </a:solidFill>
              <a:latin typeface="Trebuchet MS"/>
              <a:cs typeface="Trebuchet M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HIGH LEVEL TIMELINE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LOREM IPSUM</a:t>
            </a:r>
            <a:endParaRPr lang="en-US" dirty="0"/>
          </a:p>
        </p:txBody>
      </p:sp>
      <p:graphicFrame>
        <p:nvGraphicFramePr>
          <p:cNvPr id="34" name="Content Placeholder 3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2015168"/>
              </p:ext>
            </p:extLst>
          </p:nvPr>
        </p:nvGraphicFramePr>
        <p:xfrm>
          <a:off x="407987" y="1439864"/>
          <a:ext cx="8281988" cy="326548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070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136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HEADER 1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HEADER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HEADER 3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HEADER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127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LOREM IPSUM</a:t>
            </a:r>
            <a:endParaRPr lang="en-US" dirty="0"/>
          </a:p>
        </p:txBody>
      </p:sp>
      <p:graphicFrame>
        <p:nvGraphicFramePr>
          <p:cNvPr id="34" name="Content Placeholder 3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8787393"/>
              </p:ext>
            </p:extLst>
          </p:nvPr>
        </p:nvGraphicFramePr>
        <p:xfrm>
          <a:off x="407987" y="1439864"/>
          <a:ext cx="8281988" cy="3265484"/>
        </p:xfrm>
        <a:graphic>
          <a:graphicData uri="http://schemas.openxmlformats.org/drawingml/2006/table">
            <a:tbl>
              <a:tblPr firstRow="1" bandRow="1">
                <a:tableStyleId>{1E171933-4619-4E11-9A3F-F7608DF75F80}</a:tableStyleId>
              </a:tblPr>
              <a:tblGrid>
                <a:gridCol w="2070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136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HEADER 1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HEADER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HEADER 3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HEADER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88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LOREM IPSUM</a:t>
            </a:r>
            <a:endParaRPr lang="en-US" dirty="0"/>
          </a:p>
        </p:txBody>
      </p:sp>
      <p:graphicFrame>
        <p:nvGraphicFramePr>
          <p:cNvPr id="34" name="Content Placeholder 3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516026"/>
              </p:ext>
            </p:extLst>
          </p:nvPr>
        </p:nvGraphicFramePr>
        <p:xfrm>
          <a:off x="407987" y="1439864"/>
          <a:ext cx="8281988" cy="3265484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0704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04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04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04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136">
                <a:tc>
                  <a:txBody>
                    <a:bodyPr/>
                    <a:lstStyle/>
                    <a:p>
                      <a:r>
                        <a:rPr lang="en-US" sz="1500" dirty="0" smtClean="0"/>
                        <a:t>HEADER 1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HEADER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HEADER 3</a:t>
                      </a:r>
                      <a:endParaRPr lang="en-US" sz="15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smtClean="0"/>
                        <a:t>HEADER 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08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Copy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Copy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58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932688"/>
          </a:xfrm>
        </p:spPr>
        <p:txBody>
          <a:bodyPr>
            <a:normAutofit/>
          </a:bodyPr>
          <a:lstStyle/>
          <a:p>
            <a:r>
              <a:rPr lang="en-US" dirty="0" smtClean="0"/>
              <a:t>AJAX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56616" y="1435606"/>
            <a:ext cx="5382768" cy="4347281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Asynchronous JavaScript + XML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is a set of Web development techniques using many Web technologies on the client side to create asynchronous Web applications. With Ajax, Web applications can send data to and retrieve from a server asynchronously (in the background) without interfering with the display and behavior of the existing page</a:t>
            </a:r>
            <a:r>
              <a:rPr lang="en-US" sz="2000" dirty="0" smtClean="0">
                <a:latin typeface="Source Sans Pro" panose="020B0503030403020204" pitchFamily="34" charset="0"/>
                <a:ea typeface="Source Sans Pro" panose="020B0503030403020204" pitchFamily="34" charset="0"/>
              </a:rPr>
              <a:t>.</a:t>
            </a:r>
          </a:p>
          <a:p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dirty="0"/>
              <a:t>The term "Ajax" was publicly stated on 18 February 2005 by </a:t>
            </a:r>
            <a:r>
              <a:rPr lang="en-US" b="1" dirty="0"/>
              <a:t>Jesse James Garrett</a:t>
            </a:r>
            <a:r>
              <a:rPr lang="en-US" dirty="0"/>
              <a:t> in an article titled "</a:t>
            </a:r>
            <a:r>
              <a:rPr lang="en-US" b="1" dirty="0"/>
              <a:t>Ajax: A New Approach to Web Applications</a:t>
            </a:r>
            <a:r>
              <a:rPr lang="en-US" dirty="0"/>
              <a:t>", based on techniques used on Google pages.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84" y="1164127"/>
            <a:ext cx="3048000" cy="1466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84" y="2734887"/>
            <a:ext cx="2286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woman_texting.jp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9" r="14324"/>
          <a:stretch/>
        </p:blipFill>
        <p:spPr>
          <a:xfrm>
            <a:off x="5029200" y="936625"/>
            <a:ext cx="4114800" cy="5576888"/>
          </a:xfr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 err="1"/>
              <a:t>Lorem</a:t>
            </a:r>
            <a:r>
              <a:rPr lang="en-US" sz="1400" dirty="0"/>
              <a:t> </a:t>
            </a:r>
            <a:r>
              <a:rPr lang="en-US" sz="1400" dirty="0" err="1"/>
              <a:t>ipsum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endParaRPr lang="en-US" sz="1400" dirty="0"/>
          </a:p>
          <a:p>
            <a:pPr lvl="1"/>
            <a:r>
              <a:rPr lang="en-US" sz="1400" dirty="0" err="1"/>
              <a:t>Lorem</a:t>
            </a:r>
            <a:r>
              <a:rPr lang="en-US" sz="1400" dirty="0"/>
              <a:t> </a:t>
            </a:r>
            <a:r>
              <a:rPr lang="en-US" sz="1400" dirty="0" err="1"/>
              <a:t>ipsum</a:t>
            </a:r>
            <a:r>
              <a:rPr lang="en-US" sz="1400" dirty="0"/>
              <a:t> dolor sit </a:t>
            </a:r>
            <a:r>
              <a:rPr lang="en-US" sz="1400" dirty="0" err="1"/>
              <a:t>amet</a:t>
            </a:r>
            <a:endParaRPr lang="en-US" sz="1400" dirty="0"/>
          </a:p>
          <a:p>
            <a:pPr lvl="2"/>
            <a:r>
              <a:rPr lang="en-US" sz="1400" dirty="0" err="1"/>
              <a:t>Donec</a:t>
            </a:r>
            <a:r>
              <a:rPr lang="en-US" sz="1400" dirty="0"/>
              <a:t> </a:t>
            </a:r>
            <a:r>
              <a:rPr lang="en-US" sz="1400" dirty="0" err="1"/>
              <a:t>laoreet</a:t>
            </a:r>
            <a:r>
              <a:rPr lang="en-US" sz="1400" dirty="0"/>
              <a:t> </a:t>
            </a:r>
            <a:r>
              <a:rPr lang="en-US" sz="1400" dirty="0" err="1"/>
              <a:t>venenatis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</a:t>
            </a:r>
            <a:r>
              <a:rPr lang="en-US" sz="1400" dirty="0" smtClean="0"/>
              <a:t>vitae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 err="1"/>
              <a:t>Sed</a:t>
            </a:r>
            <a:r>
              <a:rPr lang="en-US" sz="1400" dirty="0"/>
              <a:t> </a:t>
            </a:r>
            <a:r>
              <a:rPr lang="en-US" sz="1400" dirty="0" err="1"/>
              <a:t>eleifend</a:t>
            </a:r>
            <a:r>
              <a:rPr lang="en-US" sz="1400" dirty="0"/>
              <a:t> </a:t>
            </a:r>
            <a:r>
              <a:rPr lang="en-US" sz="1400" dirty="0" err="1"/>
              <a:t>lorem</a:t>
            </a:r>
            <a:r>
              <a:rPr lang="en-US" sz="1400" dirty="0"/>
              <a:t> a </a:t>
            </a:r>
            <a:r>
              <a:rPr lang="en-US" sz="1400" dirty="0" err="1"/>
              <a:t>putus</a:t>
            </a:r>
            <a:r>
              <a:rPr lang="en-US" sz="1400" dirty="0"/>
              <a:t> </a:t>
            </a:r>
            <a:r>
              <a:rPr lang="en-US" sz="1400" dirty="0" err="1"/>
              <a:t>tincidunt</a:t>
            </a:r>
            <a:endParaRPr lang="en-US" sz="1400" dirty="0"/>
          </a:p>
          <a:p>
            <a:r>
              <a:rPr lang="en-US" sz="1400" dirty="0" err="1"/>
              <a:t>Malesuada</a:t>
            </a:r>
            <a:r>
              <a:rPr lang="en-US" sz="1400" dirty="0"/>
              <a:t> </a:t>
            </a:r>
            <a:r>
              <a:rPr lang="en-US" sz="1400" dirty="0" err="1"/>
              <a:t>nec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lorem</a:t>
            </a:r>
            <a:r>
              <a:rPr lang="en-US" sz="1400" dirty="0"/>
              <a:t> </a:t>
            </a:r>
            <a:r>
              <a:rPr lang="en-US" sz="1400" dirty="0" err="1"/>
              <a:t>varius</a:t>
            </a:r>
            <a:r>
              <a:rPr lang="en-US" sz="1400" dirty="0"/>
              <a:t>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turpis</a:t>
            </a:r>
            <a:r>
              <a:rPr lang="en-US" sz="1400" dirty="0"/>
              <a:t> </a:t>
            </a:r>
            <a:r>
              <a:rPr lang="en-US" sz="1400" dirty="0" err="1" smtClean="0"/>
              <a:t>misl</a:t>
            </a:r>
            <a:r>
              <a:rPr lang="en-US" sz="1400" dirty="0" smtClean="0"/>
              <a:t> </a:t>
            </a:r>
            <a:r>
              <a:rPr lang="en-US" sz="1400" dirty="0" err="1" smtClean="0"/>
              <a:t>ipsum</a:t>
            </a:r>
            <a:r>
              <a:rPr lang="en-US" sz="1400" dirty="0" smtClean="0"/>
              <a:t> dolor</a:t>
            </a:r>
            <a:endParaRPr lang="en-US" sz="1400" dirty="0"/>
          </a:p>
          <a:p>
            <a:r>
              <a:rPr lang="en-US" sz="1400" dirty="0" err="1"/>
              <a:t>Donec</a:t>
            </a:r>
            <a:r>
              <a:rPr lang="en-US" sz="1400" dirty="0"/>
              <a:t> </a:t>
            </a:r>
            <a:r>
              <a:rPr lang="en-US" sz="1400" dirty="0" err="1"/>
              <a:t>laoreet</a:t>
            </a:r>
            <a:r>
              <a:rPr lang="en-US" sz="1400" dirty="0"/>
              <a:t> </a:t>
            </a:r>
            <a:r>
              <a:rPr lang="en-US" sz="1400" dirty="0" err="1"/>
              <a:t>venenatis</a:t>
            </a:r>
            <a:r>
              <a:rPr lang="en-US" sz="1400" dirty="0"/>
              <a:t> </a:t>
            </a:r>
            <a:r>
              <a:rPr lang="en-US" sz="1400" dirty="0" err="1"/>
              <a:t>leo</a:t>
            </a:r>
            <a:r>
              <a:rPr lang="en-US" sz="1400" dirty="0"/>
              <a:t> vitae </a:t>
            </a:r>
            <a:r>
              <a:rPr lang="en-US" sz="1400" dirty="0" err="1"/>
              <a:t>mauris</a:t>
            </a:r>
            <a:endParaRPr lang="en-US" sz="1400" dirty="0"/>
          </a:p>
          <a:p>
            <a:r>
              <a:rPr lang="en-US" sz="1400" dirty="0" err="1"/>
              <a:t>Nulla</a:t>
            </a:r>
            <a:r>
              <a:rPr lang="en-US" sz="1400" dirty="0"/>
              <a:t> et </a:t>
            </a:r>
            <a:r>
              <a:rPr lang="en-US" sz="1400" dirty="0" err="1"/>
              <a:t>facilisis</a:t>
            </a:r>
            <a:r>
              <a:rPr lang="en-US" sz="1400" dirty="0"/>
              <a:t> </a:t>
            </a:r>
            <a:r>
              <a:rPr lang="en-US" sz="1400" dirty="0" err="1"/>
              <a:t>arcu</a:t>
            </a:r>
            <a:r>
              <a:rPr lang="en-US" sz="1400" dirty="0"/>
              <a:t> </a:t>
            </a:r>
            <a:r>
              <a:rPr lang="en-US" sz="1400" dirty="0" err="1"/>
              <a:t>praesent</a:t>
            </a:r>
            <a:r>
              <a:rPr lang="en-US" sz="1400" dirty="0"/>
              <a:t>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ornare</a:t>
            </a:r>
            <a:r>
              <a:rPr lang="en-US" sz="1400" dirty="0"/>
              <a:t> </a:t>
            </a:r>
            <a:r>
              <a:rPr lang="en-US" sz="1400" dirty="0" err="1"/>
              <a:t>risus</a:t>
            </a:r>
            <a:endParaRPr lang="en-US" sz="1400" dirty="0"/>
          </a:p>
          <a:p>
            <a:r>
              <a:rPr lang="en-US" sz="1400" dirty="0" err="1"/>
              <a:t>Malesuada</a:t>
            </a:r>
            <a:r>
              <a:rPr lang="en-US" sz="1400" dirty="0"/>
              <a:t> </a:t>
            </a:r>
            <a:r>
              <a:rPr lang="en-US" sz="1400" dirty="0" err="1"/>
              <a:t>nec</a:t>
            </a:r>
            <a:r>
              <a:rPr lang="en-US" sz="1400" dirty="0"/>
              <a:t> </a:t>
            </a:r>
            <a:r>
              <a:rPr lang="en-US" sz="1400" dirty="0" err="1"/>
              <a:t>auctor</a:t>
            </a:r>
            <a:r>
              <a:rPr lang="en-US" sz="1400" dirty="0"/>
              <a:t> </a:t>
            </a:r>
            <a:r>
              <a:rPr lang="en-US" sz="1400" dirty="0" err="1"/>
              <a:t>lorem</a:t>
            </a:r>
            <a:r>
              <a:rPr lang="en-US" sz="1400" dirty="0"/>
              <a:t> </a:t>
            </a:r>
            <a:r>
              <a:rPr lang="en-US" sz="1400" dirty="0" err="1"/>
              <a:t>varius</a:t>
            </a:r>
            <a:r>
              <a:rPr lang="en-US" sz="1400" dirty="0"/>
              <a:t> </a:t>
            </a:r>
            <a:r>
              <a:rPr lang="en-US" sz="1400" dirty="0" err="1"/>
              <a:t>eget</a:t>
            </a:r>
            <a:r>
              <a:rPr lang="en-US" sz="1400" dirty="0"/>
              <a:t> </a:t>
            </a:r>
            <a:r>
              <a:rPr lang="en-US" sz="1400" dirty="0" err="1"/>
              <a:t>turpis</a:t>
            </a:r>
            <a:r>
              <a:rPr lang="en-US" sz="1400" dirty="0"/>
              <a:t> </a:t>
            </a:r>
            <a:r>
              <a:rPr lang="en-US" sz="1400" dirty="0" err="1" smtClean="0"/>
              <a:t>misl</a:t>
            </a:r>
            <a:r>
              <a:rPr lang="en-US" sz="1400" dirty="0" smtClean="0"/>
              <a:t> </a:t>
            </a:r>
            <a:r>
              <a:rPr lang="en-US" sz="1400" dirty="0" err="1" smtClean="0"/>
              <a:t>ipsum</a:t>
            </a:r>
            <a:r>
              <a:rPr lang="en-US" sz="1400" dirty="0" smtClean="0"/>
              <a:t> dolor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LOREM IPSUM DOLOR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0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57780" y="1435606"/>
            <a:ext cx="7780439" cy="408253"/>
            <a:chOff x="357780" y="1435606"/>
            <a:chExt cx="7780439" cy="408253"/>
          </a:xfrm>
        </p:grpSpPr>
        <p:sp>
          <p:nvSpPr>
            <p:cNvPr id="35" name="TextBox 34"/>
            <p:cNvSpPr txBox="1"/>
            <p:nvPr/>
          </p:nvSpPr>
          <p:spPr>
            <a:xfrm>
              <a:off x="823019" y="1459785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Pre-AJAX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36" name="Group 35"/>
            <p:cNvGrpSpPr>
              <a:grpSpLocks noChangeAspect="1"/>
            </p:cNvGrpSpPr>
            <p:nvPr/>
          </p:nvGrpSpPr>
          <p:grpSpPr>
            <a:xfrm>
              <a:off x="357780" y="1435606"/>
              <a:ext cx="411480" cy="408253"/>
              <a:chOff x="448467" y="1385718"/>
              <a:chExt cx="464582" cy="464582"/>
            </a:xfrm>
          </p:grpSpPr>
          <p:sp>
            <p:nvSpPr>
              <p:cNvPr id="37" name="Oval 36"/>
              <p:cNvSpPr/>
              <p:nvPr/>
            </p:nvSpPr>
            <p:spPr>
              <a:xfrm>
                <a:off x="448467" y="1385718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497577" y="1427189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1</a:t>
                </a:r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357780" y="2067708"/>
            <a:ext cx="7780439" cy="408253"/>
            <a:chOff x="357780" y="2067708"/>
            <a:chExt cx="7780439" cy="408253"/>
          </a:xfrm>
        </p:grpSpPr>
        <p:sp>
          <p:nvSpPr>
            <p:cNvPr id="50" name="TextBox 49"/>
            <p:cNvSpPr txBox="1"/>
            <p:nvPr/>
          </p:nvSpPr>
          <p:spPr>
            <a:xfrm>
              <a:off x="823019" y="2091887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smtClean="0">
                  <a:solidFill>
                    <a:srgbClr val="444444"/>
                  </a:solidFill>
                  <a:latin typeface="Trebuchet MS"/>
                  <a:cs typeface="Trebuchet MS"/>
                </a:rPr>
                <a:t>XHR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1" name="Group 50"/>
            <p:cNvGrpSpPr>
              <a:grpSpLocks noChangeAspect="1"/>
            </p:cNvGrpSpPr>
            <p:nvPr/>
          </p:nvGrpSpPr>
          <p:grpSpPr>
            <a:xfrm>
              <a:off x="357780" y="2067708"/>
              <a:ext cx="411480" cy="408253"/>
              <a:chOff x="448467" y="2071851"/>
              <a:chExt cx="464582" cy="46458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48467" y="2071851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99647" y="2113322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2</a:t>
                </a: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357780" y="2699810"/>
            <a:ext cx="7780439" cy="408253"/>
            <a:chOff x="357780" y="2699810"/>
            <a:chExt cx="7780439" cy="408253"/>
          </a:xfrm>
        </p:grpSpPr>
        <p:sp>
          <p:nvSpPr>
            <p:cNvPr id="55" name="TextBox 54"/>
            <p:cNvSpPr txBox="1"/>
            <p:nvPr/>
          </p:nvSpPr>
          <p:spPr>
            <a:xfrm>
              <a:off x="823019" y="2723989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Malesuada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nec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auctor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lorem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varius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eget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turpis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misl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56" name="Group 55"/>
            <p:cNvGrpSpPr>
              <a:grpSpLocks noChangeAspect="1"/>
            </p:cNvGrpSpPr>
            <p:nvPr/>
          </p:nvGrpSpPr>
          <p:grpSpPr>
            <a:xfrm>
              <a:off x="357780" y="2699810"/>
              <a:ext cx="411480" cy="408253"/>
              <a:chOff x="448467" y="2760563"/>
              <a:chExt cx="464582" cy="464582"/>
            </a:xfrm>
          </p:grpSpPr>
          <p:sp>
            <p:nvSpPr>
              <p:cNvPr id="57" name="Oval 56"/>
              <p:cNvSpPr/>
              <p:nvPr/>
            </p:nvSpPr>
            <p:spPr>
              <a:xfrm>
                <a:off x="448467" y="2760563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499647" y="2802034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3</a:t>
                </a:r>
              </a:p>
            </p:txBody>
          </p:sp>
        </p:grpSp>
      </p:grpSp>
      <p:grpSp>
        <p:nvGrpSpPr>
          <p:cNvPr id="22" name="Group 21"/>
          <p:cNvGrpSpPr/>
          <p:nvPr/>
        </p:nvGrpSpPr>
        <p:grpSpPr>
          <a:xfrm>
            <a:off x="357780" y="3331912"/>
            <a:ext cx="7780439" cy="408253"/>
            <a:chOff x="357780" y="3331911"/>
            <a:chExt cx="7780439" cy="408253"/>
          </a:xfrm>
        </p:grpSpPr>
        <p:sp>
          <p:nvSpPr>
            <p:cNvPr id="60" name="TextBox 59"/>
            <p:cNvSpPr txBox="1"/>
            <p:nvPr/>
          </p:nvSpPr>
          <p:spPr>
            <a:xfrm>
              <a:off x="823019" y="3356091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Donec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laoreet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venenatis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leo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vitae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mauris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357780" y="3331911"/>
              <a:ext cx="411480" cy="408253"/>
              <a:chOff x="448467" y="3449275"/>
              <a:chExt cx="464582" cy="464582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448467" y="3449275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499648" y="3490746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4</a:t>
                </a:r>
              </a:p>
            </p:txBody>
          </p:sp>
        </p:grpSp>
      </p:grpSp>
      <p:grpSp>
        <p:nvGrpSpPr>
          <p:cNvPr id="21" name="Group 20"/>
          <p:cNvGrpSpPr/>
          <p:nvPr/>
        </p:nvGrpSpPr>
        <p:grpSpPr>
          <a:xfrm>
            <a:off x="357780" y="3964014"/>
            <a:ext cx="7780439" cy="408253"/>
            <a:chOff x="357780" y="3964014"/>
            <a:chExt cx="7780439" cy="408253"/>
          </a:xfrm>
        </p:grpSpPr>
        <p:sp>
          <p:nvSpPr>
            <p:cNvPr id="65" name="TextBox 64"/>
            <p:cNvSpPr txBox="1"/>
            <p:nvPr/>
          </p:nvSpPr>
          <p:spPr>
            <a:xfrm>
              <a:off x="823019" y="3988194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Nulla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et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facilisis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arcu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praesent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eget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ornare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risus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66" name="Group 65"/>
            <p:cNvGrpSpPr>
              <a:grpSpLocks noChangeAspect="1"/>
            </p:cNvGrpSpPr>
            <p:nvPr/>
          </p:nvGrpSpPr>
          <p:grpSpPr>
            <a:xfrm>
              <a:off x="357780" y="3964014"/>
              <a:ext cx="411480" cy="408253"/>
              <a:chOff x="448467" y="4140826"/>
              <a:chExt cx="464582" cy="464582"/>
            </a:xfrm>
          </p:grpSpPr>
          <p:sp>
            <p:nvSpPr>
              <p:cNvPr id="67" name="Oval 66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>
                    <a:solidFill>
                      <a:schemeClr val="bg1"/>
                    </a:solidFill>
                    <a:latin typeface="Arial Black"/>
                    <a:cs typeface="Arial Black"/>
                  </a:rPr>
                  <a:t>5</a:t>
                </a:r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357780" y="4596118"/>
            <a:ext cx="7780439" cy="408253"/>
            <a:chOff x="357780" y="4596118"/>
            <a:chExt cx="7780439" cy="408253"/>
          </a:xfrm>
        </p:grpSpPr>
        <p:sp>
          <p:nvSpPr>
            <p:cNvPr id="70" name="TextBox 69"/>
            <p:cNvSpPr txBox="1"/>
            <p:nvPr/>
          </p:nvSpPr>
          <p:spPr>
            <a:xfrm>
              <a:off x="823019" y="4620298"/>
              <a:ext cx="7315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chemeClr val="bg1"/>
                </a:buClr>
                <a:buSzPct val="140000"/>
              </a:pP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Nulla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et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facilisis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arcu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praesent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eget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ornare</a:t>
              </a:r>
              <a:r>
                <a:rPr lang="en-US" sz="1600" dirty="0">
                  <a:solidFill>
                    <a:srgbClr val="444444"/>
                  </a:solidFill>
                  <a:latin typeface="Trebuchet MS"/>
                  <a:cs typeface="Trebuchet MS"/>
                </a:rPr>
                <a:t> </a:t>
              </a:r>
              <a:r>
                <a:rPr lang="en-US" sz="1600" dirty="0" err="1">
                  <a:solidFill>
                    <a:srgbClr val="444444"/>
                  </a:solidFill>
                  <a:latin typeface="Trebuchet MS"/>
                  <a:cs typeface="Trebuchet MS"/>
                </a:rPr>
                <a:t>risus</a:t>
              </a:r>
              <a:endParaRPr lang="en-US" sz="1600" dirty="0">
                <a:solidFill>
                  <a:srgbClr val="444444"/>
                </a:solidFill>
                <a:latin typeface="Trebuchet MS"/>
                <a:cs typeface="Trebuchet MS"/>
              </a:endParaRPr>
            </a:p>
          </p:txBody>
        </p:sp>
        <p:grpSp>
          <p:nvGrpSpPr>
            <p:cNvPr id="71" name="Group 70"/>
            <p:cNvGrpSpPr>
              <a:grpSpLocks noChangeAspect="1"/>
            </p:cNvGrpSpPr>
            <p:nvPr/>
          </p:nvGrpSpPr>
          <p:grpSpPr>
            <a:xfrm>
              <a:off x="357780" y="4596118"/>
              <a:ext cx="411480" cy="408253"/>
              <a:chOff x="448467" y="4140826"/>
              <a:chExt cx="464582" cy="464582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448467" y="4140826"/>
                <a:ext cx="464582" cy="464582"/>
              </a:xfrm>
              <a:prstGeom prst="ellipse">
                <a:avLst/>
              </a:prstGeom>
              <a:solidFill>
                <a:srgbClr val="2FC2D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91440" bIns="0" rtlCol="0" anchor="ctr" anchorCtr="1">
                <a:noAutofit/>
              </a:bodyPr>
              <a:lstStyle/>
              <a:p>
                <a:pPr algn="ctr"/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499647" y="4182297"/>
                <a:ext cx="363015" cy="280194"/>
              </a:xfrm>
              <a:prstGeom prst="rect">
                <a:avLst/>
              </a:prstGeom>
              <a:noFill/>
            </p:spPr>
            <p:txBody>
              <a:bodyPr wrap="none" tIns="91440" bIns="0" rtlCol="0" anchor="ctr" anchorCtr="1">
                <a:noAutofit/>
              </a:bodyPr>
              <a:lstStyle/>
              <a:p>
                <a:pPr algn="ctr"/>
                <a:r>
                  <a:rPr lang="en-US" sz="1700" dirty="0" smtClean="0">
                    <a:solidFill>
                      <a:schemeClr val="bg1"/>
                    </a:solidFill>
                    <a:latin typeface="Arial Black"/>
                    <a:cs typeface="Arial Black"/>
                  </a:rPr>
                  <a:t>6</a:t>
                </a:r>
                <a:endParaRPr lang="en-US" sz="1700" dirty="0">
                  <a:solidFill>
                    <a:schemeClr val="bg1"/>
                  </a:solidFill>
                  <a:latin typeface="Arial Black"/>
                  <a:cs typeface="Arial Black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515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SzPct val="140000"/>
            </a:pPr>
            <a:r>
              <a:rPr lang="en-US" dirty="0" smtClean="0">
                <a:solidFill>
                  <a:srgbClr val="444444"/>
                </a:solidFill>
              </a:rPr>
              <a:t>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endParaRPr lang="en-US" dirty="0">
              <a:solidFill>
                <a:srgbClr val="444444"/>
              </a:solidFill>
            </a:endParaRPr>
          </a:p>
          <a:p>
            <a:pPr>
              <a:buSzPct val="140000"/>
            </a:pPr>
            <a:r>
              <a:rPr lang="en-US" dirty="0" err="1">
                <a:solidFill>
                  <a:srgbClr val="444444"/>
                </a:solidFill>
              </a:rPr>
              <a:t>Sed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eleifend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a </a:t>
            </a:r>
            <a:r>
              <a:rPr lang="en-US" dirty="0" err="1">
                <a:solidFill>
                  <a:srgbClr val="444444"/>
                </a:solidFill>
              </a:rPr>
              <a:t>putus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tincidunt</a:t>
            </a:r>
            <a:endParaRPr lang="en-US" dirty="0">
              <a:solidFill>
                <a:srgbClr val="444444"/>
              </a:solidFill>
            </a:endParaRPr>
          </a:p>
          <a:p>
            <a:pPr>
              <a:buSzPct val="140000"/>
            </a:pPr>
            <a:r>
              <a:rPr lang="en-US" dirty="0" err="1">
                <a:solidFill>
                  <a:srgbClr val="444444"/>
                </a:solidFill>
              </a:rPr>
              <a:t>Malesuada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auctor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lorem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varius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turpis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misl</a:t>
            </a:r>
            <a:endParaRPr lang="en-US" dirty="0">
              <a:solidFill>
                <a:srgbClr val="444444"/>
              </a:solidFill>
            </a:endParaRPr>
          </a:p>
          <a:p>
            <a:pPr>
              <a:buSzPct val="140000"/>
            </a:pPr>
            <a:r>
              <a:rPr lang="en-US" dirty="0" err="1">
                <a:solidFill>
                  <a:srgbClr val="444444"/>
                </a:solidFill>
              </a:rPr>
              <a:t>Donec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laoreet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venenatis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leo</a:t>
            </a:r>
            <a:r>
              <a:rPr lang="en-US" dirty="0">
                <a:solidFill>
                  <a:srgbClr val="444444"/>
                </a:solidFill>
              </a:rPr>
              <a:t> vitae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endParaRPr lang="en-US" dirty="0">
              <a:solidFill>
                <a:srgbClr val="444444"/>
              </a:solidFill>
            </a:endParaRPr>
          </a:p>
          <a:p>
            <a:pPr>
              <a:buSzPct val="140000"/>
            </a:pPr>
            <a:r>
              <a:rPr lang="en-US" dirty="0" err="1">
                <a:solidFill>
                  <a:srgbClr val="444444"/>
                </a:solidFill>
              </a:rPr>
              <a:t>Nulla</a:t>
            </a:r>
            <a:r>
              <a:rPr lang="en-US" dirty="0">
                <a:solidFill>
                  <a:srgbClr val="444444"/>
                </a:solidFill>
              </a:rPr>
              <a:t> et </a:t>
            </a:r>
            <a:r>
              <a:rPr lang="en-US" dirty="0" err="1">
                <a:solidFill>
                  <a:srgbClr val="444444"/>
                </a:solidFill>
              </a:rPr>
              <a:t>facilisis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arcu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praesent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ornare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risus</a:t>
            </a:r>
            <a:endParaRPr lang="en-US" dirty="0" smtClean="0">
              <a:solidFill>
                <a:srgbClr val="444444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</a:t>
            </a:r>
            <a:r>
              <a:rPr lang="en-US" dirty="0" smtClean="0"/>
              <a:t>DOLOR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0363" y="1776415"/>
            <a:ext cx="8329612" cy="38560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30000"/>
              </a:lnSpc>
              <a:spcAft>
                <a:spcPts val="1000"/>
              </a:spcAft>
              <a:buClr>
                <a:srgbClr val="2FC2D9"/>
              </a:buClr>
            </a:pPr>
            <a:r>
              <a:rPr lang="en-US" dirty="0" smtClean="0">
                <a:solidFill>
                  <a:srgbClr val="444444"/>
                </a:solidFill>
              </a:rPr>
              <a:t>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nunc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gravida</a:t>
            </a: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spcAft>
                <a:spcPts val="1000"/>
              </a:spcAft>
              <a:buClr>
                <a:srgbClr val="2FC2D9"/>
              </a:buClr>
            </a:pPr>
            <a:r>
              <a:rPr lang="en-US" dirty="0" err="1" smtClean="0">
                <a:solidFill>
                  <a:srgbClr val="444444"/>
                </a:solidFill>
              </a:rPr>
              <a:t>Curabitur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pilvinar</a:t>
            </a:r>
            <a:r>
              <a:rPr lang="en-US" dirty="0" smtClean="0">
                <a:solidFill>
                  <a:srgbClr val="444444"/>
                </a:solidFill>
              </a:rPr>
              <a:t> tempus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 lacus </a:t>
            </a:r>
            <a:r>
              <a:rPr lang="en-US" dirty="0" err="1" smtClean="0">
                <a:solidFill>
                  <a:srgbClr val="444444"/>
                </a:solidFill>
              </a:rPr>
              <a:t>ultrices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sapien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cursus</a:t>
            </a: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ts val="2200"/>
              </a:lnSpc>
              <a:spcAft>
                <a:spcPts val="1000"/>
              </a:spcAft>
              <a:buClr>
                <a:srgbClr val="2FC2D9"/>
              </a:buClr>
              <a:buNone/>
            </a:pPr>
            <a:endParaRPr lang="en-US" dirty="0" smtClean="0">
              <a:solidFill>
                <a:srgbClr val="444444"/>
              </a:solidFill>
            </a:endParaRPr>
          </a:p>
          <a:p>
            <a:pPr>
              <a:lnSpc>
                <a:spcPts val="2200"/>
              </a:lnSpc>
              <a:spcAft>
                <a:spcPts val="1000"/>
              </a:spcAft>
              <a:buClr>
                <a:srgbClr val="2FC2D9"/>
              </a:buClr>
              <a:buNone/>
            </a:pP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>
                <a:solidFill>
                  <a:srgbClr val="444444"/>
                </a:solidFill>
              </a:rPr>
              <a:t>Lorem </a:t>
            </a:r>
            <a:r>
              <a:rPr lang="en-US" dirty="0" err="1">
                <a:solidFill>
                  <a:srgbClr val="444444"/>
                </a:solidFill>
              </a:rPr>
              <a:t>ipsum</a:t>
            </a:r>
            <a:r>
              <a:rPr lang="en-US" dirty="0">
                <a:solidFill>
                  <a:srgbClr val="444444"/>
                </a:solidFill>
              </a:rPr>
              <a:t> dolor sit </a:t>
            </a:r>
            <a:r>
              <a:rPr lang="en-US" dirty="0" err="1">
                <a:solidFill>
                  <a:srgbClr val="444444"/>
                </a:solidFill>
              </a:rPr>
              <a:t>amet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consectetur</a:t>
            </a:r>
            <a:r>
              <a:rPr lang="en-US" dirty="0">
                <a:solidFill>
                  <a:srgbClr val="444444"/>
                </a:solidFill>
              </a:rPr>
              <a:t> adipiscing </a:t>
            </a:r>
            <a:r>
              <a:rPr lang="en-US" dirty="0" err="1">
                <a:solidFill>
                  <a:srgbClr val="444444"/>
                </a:solidFill>
              </a:rPr>
              <a:t>mauris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nunc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gravida</a:t>
            </a: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buClr>
                <a:srgbClr val="2FC2D9"/>
              </a:buClr>
            </a:pPr>
            <a:r>
              <a:rPr lang="en-US" dirty="0" err="1">
                <a:solidFill>
                  <a:srgbClr val="444444"/>
                </a:solidFill>
              </a:rPr>
              <a:t>Curabitur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pilvinar</a:t>
            </a:r>
            <a:r>
              <a:rPr lang="en-US" dirty="0">
                <a:solidFill>
                  <a:srgbClr val="444444"/>
                </a:solidFill>
              </a:rPr>
              <a:t> tempus </a:t>
            </a:r>
            <a:r>
              <a:rPr lang="en-US" dirty="0" err="1">
                <a:solidFill>
                  <a:srgbClr val="444444"/>
                </a:solidFill>
              </a:rPr>
              <a:t>nec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eget</a:t>
            </a:r>
            <a:r>
              <a:rPr lang="en-US" dirty="0">
                <a:solidFill>
                  <a:srgbClr val="444444"/>
                </a:solidFill>
              </a:rPr>
              <a:t> lacus </a:t>
            </a:r>
            <a:r>
              <a:rPr lang="en-US" dirty="0" err="1">
                <a:solidFill>
                  <a:srgbClr val="444444"/>
                </a:solidFill>
              </a:rPr>
              <a:t>ultrices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sapien</a:t>
            </a:r>
            <a:r>
              <a:rPr lang="en-US" dirty="0">
                <a:solidFill>
                  <a:srgbClr val="444444"/>
                </a:solidFill>
              </a:rPr>
              <a:t> </a:t>
            </a:r>
            <a:r>
              <a:rPr lang="en-US" dirty="0" err="1">
                <a:solidFill>
                  <a:srgbClr val="444444"/>
                </a:solidFill>
              </a:rPr>
              <a:t>cursus</a:t>
            </a: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spcAft>
                <a:spcPts val="1000"/>
              </a:spcAft>
              <a:buClr>
                <a:srgbClr val="2FC2D9"/>
              </a:buClr>
            </a:pPr>
            <a:r>
              <a:rPr lang="en-US" dirty="0" err="1" smtClean="0">
                <a:solidFill>
                  <a:srgbClr val="444444"/>
                </a:solidFill>
              </a:rPr>
              <a:t>Velit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dignissim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nisl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fermentum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sapien</a:t>
            </a:r>
            <a:endParaRPr lang="en-US" dirty="0">
              <a:solidFill>
                <a:srgbClr val="444444"/>
              </a:solidFill>
            </a:endParaRPr>
          </a:p>
          <a:p>
            <a:pPr>
              <a:lnSpc>
                <a:spcPct val="130000"/>
              </a:lnSpc>
              <a:spcAft>
                <a:spcPts val="1000"/>
              </a:spcAft>
              <a:buClr>
                <a:srgbClr val="2FC2D9"/>
              </a:buClr>
            </a:pPr>
            <a:r>
              <a:rPr lang="en-US" dirty="0" err="1" smtClean="0">
                <a:solidFill>
                  <a:srgbClr val="444444"/>
                </a:solidFill>
              </a:rPr>
              <a:t>Gravida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commodo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arcu</a:t>
            </a:r>
            <a:r>
              <a:rPr lang="en-US" dirty="0" smtClean="0">
                <a:solidFill>
                  <a:srgbClr val="444444"/>
                </a:solidFill>
              </a:rPr>
              <a:t> id </a:t>
            </a:r>
            <a:r>
              <a:rPr lang="en-US" dirty="0" err="1" smtClean="0">
                <a:solidFill>
                  <a:srgbClr val="444444"/>
                </a:solidFill>
              </a:rPr>
              <a:t>lectus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posuere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commodo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nam</a:t>
            </a:r>
            <a:r>
              <a:rPr lang="en-US" dirty="0" smtClean="0">
                <a:solidFill>
                  <a:srgbClr val="444444"/>
                </a:solidFill>
              </a:rPr>
              <a:t> id</a:t>
            </a:r>
            <a:endParaRPr lang="en-US" dirty="0">
              <a:solidFill>
                <a:srgbClr val="444444"/>
              </a:solidFill>
            </a:endParaRPr>
          </a:p>
          <a:p>
            <a:pPr marL="0" indent="0">
              <a:lnSpc>
                <a:spcPts val="2200"/>
              </a:lnSpc>
              <a:spcAft>
                <a:spcPts val="1000"/>
              </a:spcAft>
              <a:buNone/>
            </a:pPr>
            <a:endParaRPr lang="en-US" dirty="0">
              <a:solidFill>
                <a:srgbClr val="444444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18148" y="1345462"/>
            <a:ext cx="2011680" cy="2954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SUBHEAD GOES HERE</a:t>
            </a:r>
            <a:endParaRPr lang="en-US" dirty="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418148" y="3031093"/>
            <a:ext cx="2011680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norm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buClr>
                <a:schemeClr val="accent2"/>
              </a:buClr>
              <a:buFont typeface="Arial"/>
              <a:buNone/>
              <a:defRPr sz="1200" kern="1200">
                <a:solidFill>
                  <a:schemeClr val="bg1"/>
                </a:solidFill>
                <a:latin typeface="Arial Black"/>
                <a:ea typeface="+mn-ea"/>
                <a:cs typeface="Arial Black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SUBHEAD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9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t="1" r="5748" b="1"/>
          <a:stretch/>
        </p:blipFill>
        <p:spPr>
          <a:xfrm>
            <a:off x="0" y="0"/>
            <a:ext cx="9144000" cy="6858000"/>
          </a:xfrm>
        </p:spPr>
      </p:pic>
      <p:sp>
        <p:nvSpPr>
          <p:cNvPr id="15" name="Text Placeholder 1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0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pam_PPT_Template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5E3C081-4081-47AD-A9A6-9F18F525DA1D}">
  <ds:schemaRefs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20506</TotalTime>
  <Words>1827</Words>
  <Application>Microsoft Office PowerPoint</Application>
  <PresentationFormat>On-screen Show (4:3)</PresentationFormat>
  <Paragraphs>472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ＭＳ Ｐゴシック</vt:lpstr>
      <vt:lpstr>Arial</vt:lpstr>
      <vt:lpstr>Arial Black</vt:lpstr>
      <vt:lpstr>Calibri</vt:lpstr>
      <vt:lpstr>Lucida Grande</vt:lpstr>
      <vt:lpstr>Source Sans Pro</vt:lpstr>
      <vt:lpstr>Trebuchet MS</vt:lpstr>
      <vt:lpstr>Epam_PPT_Template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SPORTCHEK</vt:lpstr>
      <vt:lpstr>SPORTCHEK</vt:lpstr>
      <vt:lpstr>SPORTCHEK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orgmarketingbrandbaselineteam@epam.com</dc:creator>
  <cp:lastModifiedBy>Maksym Chapliuk</cp:lastModifiedBy>
  <cp:revision>994</cp:revision>
  <cp:lastPrinted>2014-07-09T13:30:36Z</cp:lastPrinted>
  <dcterms:created xsi:type="dcterms:W3CDTF">2014-07-08T13:27:24Z</dcterms:created>
  <dcterms:modified xsi:type="dcterms:W3CDTF">2017-03-15T09:54:23Z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